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D1"/>
          </a:solidFill>
        </a:fill>
      </a:tcStyle>
    </a:wholeTbl>
    <a:band2H>
      <a:tcTxStyle b="def" i="def"/>
      <a:tcStyle>
        <a:tcBdr/>
        <a:fill>
          <a:solidFill>
            <a:srgbClr val="E6E7EA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CD6"/>
          </a:solidFill>
        </a:fill>
      </a:tcStyle>
    </a:wholeTbl>
    <a:band2H>
      <a:tcTxStyle b="def" i="def"/>
      <a:tcStyle>
        <a:tcBdr/>
        <a:fill>
          <a:solidFill>
            <a:srgbClr val="E7EEEC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ACBCB"/>
          </a:solidFill>
        </a:fill>
      </a:tcStyle>
    </a:wholeTbl>
    <a:band2H>
      <a:tcTxStyle b="def" i="def"/>
      <a:tcStyle>
        <a:tcBdr/>
        <a:fill>
          <a:solidFill>
            <a:srgbClr val="F5E7E7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3" name="Shape 18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Trebuchet MS"/>
      </a:defRPr>
    </a:lvl1pPr>
    <a:lvl2pPr indent="228600" latinLnBrk="0">
      <a:defRPr sz="1200">
        <a:latin typeface="+mn-lt"/>
        <a:ea typeface="+mn-ea"/>
        <a:cs typeface="+mn-cs"/>
        <a:sym typeface="Trebuchet MS"/>
      </a:defRPr>
    </a:lvl2pPr>
    <a:lvl3pPr indent="457200" latinLnBrk="0">
      <a:defRPr sz="1200">
        <a:latin typeface="+mn-lt"/>
        <a:ea typeface="+mn-ea"/>
        <a:cs typeface="+mn-cs"/>
        <a:sym typeface="Trebuchet MS"/>
      </a:defRPr>
    </a:lvl3pPr>
    <a:lvl4pPr indent="685800" latinLnBrk="0">
      <a:defRPr sz="1200">
        <a:latin typeface="+mn-lt"/>
        <a:ea typeface="+mn-ea"/>
        <a:cs typeface="+mn-cs"/>
        <a:sym typeface="Trebuchet MS"/>
      </a:defRPr>
    </a:lvl4pPr>
    <a:lvl5pPr indent="914400" latinLnBrk="0">
      <a:defRPr sz="1200">
        <a:latin typeface="+mn-lt"/>
        <a:ea typeface="+mn-ea"/>
        <a:cs typeface="+mn-cs"/>
        <a:sym typeface="Trebuchet MS"/>
      </a:defRPr>
    </a:lvl5pPr>
    <a:lvl6pPr indent="1143000" latinLnBrk="0">
      <a:defRPr sz="1200">
        <a:latin typeface="+mn-lt"/>
        <a:ea typeface="+mn-ea"/>
        <a:cs typeface="+mn-cs"/>
        <a:sym typeface="Trebuchet MS"/>
      </a:defRPr>
    </a:lvl6pPr>
    <a:lvl7pPr indent="1371600" latinLnBrk="0">
      <a:defRPr sz="1200">
        <a:latin typeface="+mn-lt"/>
        <a:ea typeface="+mn-ea"/>
        <a:cs typeface="+mn-cs"/>
        <a:sym typeface="Trebuchet MS"/>
      </a:defRPr>
    </a:lvl7pPr>
    <a:lvl8pPr indent="1600200" latinLnBrk="0">
      <a:defRPr sz="1200">
        <a:latin typeface="+mn-lt"/>
        <a:ea typeface="+mn-ea"/>
        <a:cs typeface="+mn-cs"/>
        <a:sym typeface="Trebuchet MS"/>
      </a:defRPr>
    </a:lvl8pPr>
    <a:lvl9pPr indent="1828800" latinLnBrk="0">
      <a:defRPr sz="1200">
        <a:latin typeface="+mn-lt"/>
        <a:ea typeface="+mn-ea"/>
        <a:cs typeface="+mn-cs"/>
        <a:sym typeface="Trebuchet MS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/>
          <p:cNvSpPr txBox="1"/>
          <p:nvPr>
            <p:ph type="title"/>
          </p:nvPr>
        </p:nvSpPr>
        <p:spPr>
          <a:xfrm>
            <a:off x="684212" y="685798"/>
            <a:ext cx="8001001" cy="2971802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18" name="Body Level One…"/>
          <p:cNvSpPr txBox="1"/>
          <p:nvPr>
            <p:ph type="body" sz="quarter" idx="1"/>
          </p:nvPr>
        </p:nvSpPr>
        <p:spPr>
          <a:xfrm>
            <a:off x="684212" y="3843866"/>
            <a:ext cx="6400801" cy="1947334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None/>
              <a:defRPr sz="2100"/>
            </a:lvl1pPr>
            <a:lvl2pPr marL="0" indent="457200">
              <a:buClrTx/>
              <a:buSzTx/>
              <a:buNone/>
              <a:defRPr sz="2100"/>
            </a:lvl2pPr>
            <a:lvl3pPr marL="0" indent="914400">
              <a:buClrTx/>
              <a:buSzTx/>
              <a:buNone/>
              <a:defRPr sz="2100"/>
            </a:lvl3pPr>
            <a:lvl4pPr marL="0" indent="1371600">
              <a:buClrTx/>
              <a:buSzTx/>
              <a:buNone/>
              <a:defRPr sz="2100"/>
            </a:lvl4pPr>
            <a:lvl5pPr marL="0" indent="1828800">
              <a:buClrTx/>
              <a:buSzTx/>
              <a:buNone/>
              <a:defRPr sz="21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traight Connector 15"/>
          <p:cNvSpPr/>
          <p:nvPr/>
        </p:nvSpPr>
        <p:spPr>
          <a:xfrm flipH="1">
            <a:off x="8228011" y="8467"/>
            <a:ext cx="3810001" cy="3810001"/>
          </a:xfrm>
          <a:prstGeom prst="line">
            <a:avLst/>
          </a:prstGeom>
          <a:ln w="12700" cap="rnd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" name="Straight Connector 16"/>
          <p:cNvSpPr/>
          <p:nvPr/>
        </p:nvSpPr>
        <p:spPr>
          <a:xfrm flipH="1">
            <a:off x="6108169" y="91544"/>
            <a:ext cx="6080656" cy="6080656"/>
          </a:xfrm>
          <a:prstGeom prst="line">
            <a:avLst/>
          </a:prstGeom>
          <a:ln w="12700" cap="rnd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" name="Straight Connector 18"/>
          <p:cNvSpPr/>
          <p:nvPr/>
        </p:nvSpPr>
        <p:spPr>
          <a:xfrm flipH="1">
            <a:off x="7235825" y="228600"/>
            <a:ext cx="4953000" cy="4953000"/>
          </a:xfrm>
          <a:prstGeom prst="line">
            <a:avLst/>
          </a:prstGeom>
          <a:ln w="12700" cap="rnd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" name="Straight Connector 20"/>
          <p:cNvSpPr/>
          <p:nvPr/>
        </p:nvSpPr>
        <p:spPr>
          <a:xfrm flipH="1">
            <a:off x="7335836" y="32277"/>
            <a:ext cx="4852990" cy="4852991"/>
          </a:xfrm>
          <a:prstGeom prst="line">
            <a:avLst/>
          </a:prstGeom>
          <a:ln w="31750" cap="rnd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" name="Straight Connector 22"/>
          <p:cNvSpPr/>
          <p:nvPr/>
        </p:nvSpPr>
        <p:spPr>
          <a:xfrm flipH="1">
            <a:off x="7845425" y="609601"/>
            <a:ext cx="4343400" cy="4343399"/>
          </a:xfrm>
          <a:prstGeom prst="line">
            <a:avLst/>
          </a:prstGeom>
          <a:ln w="31750" cap="rnd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le Text"/>
          <p:cNvSpPr txBox="1"/>
          <p:nvPr>
            <p:ph type="title"/>
          </p:nvPr>
        </p:nvSpPr>
        <p:spPr>
          <a:xfrm>
            <a:off x="684212" y="4487331"/>
            <a:ext cx="8534401" cy="150706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4" name="Picture Placeholder 2"/>
          <p:cNvSpPr/>
          <p:nvPr>
            <p:ph type="pic" idx="21"/>
          </p:nvPr>
        </p:nvSpPr>
        <p:spPr>
          <a:xfrm>
            <a:off x="685799" y="533400"/>
            <a:ext cx="10818814" cy="3124200"/>
          </a:xfrm>
          <a:prstGeom prst="rect">
            <a:avLst/>
          </a:prstGeom>
          <a:ln w="15875">
            <a:solidFill>
              <a:srgbClr val="FFFFFF">
                <a:alpha val="40000"/>
              </a:srgbClr>
            </a:solidFill>
            <a:round/>
          </a:ln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105" name="Body Level One…"/>
          <p:cNvSpPr txBox="1"/>
          <p:nvPr>
            <p:ph type="body" sz="quarter" idx="1"/>
          </p:nvPr>
        </p:nvSpPr>
        <p:spPr>
          <a:xfrm>
            <a:off x="914402" y="3843866"/>
            <a:ext cx="8304211" cy="4572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None/>
              <a:defRPr sz="1600"/>
            </a:lvl1pPr>
            <a:lvl2pPr marL="0" indent="457200">
              <a:buClrTx/>
              <a:buSzTx/>
              <a:buNone/>
              <a:defRPr sz="1600"/>
            </a:lvl2pPr>
            <a:lvl3pPr marL="0" indent="914400">
              <a:buClrTx/>
              <a:buSzTx/>
              <a:buNone/>
              <a:defRPr sz="1600"/>
            </a:lvl3pPr>
            <a:lvl4pPr marL="0" indent="1371600">
              <a:buClrTx/>
              <a:buSzTx/>
              <a:buNone/>
              <a:defRPr sz="1600"/>
            </a:lvl4pPr>
            <a:lvl5pPr marL="0" indent="1828800">
              <a:buClrTx/>
              <a:buSz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Text"/>
          <p:cNvSpPr txBox="1"/>
          <p:nvPr>
            <p:ph type="title"/>
          </p:nvPr>
        </p:nvSpPr>
        <p:spPr>
          <a:xfrm>
            <a:off x="684212" y="685800"/>
            <a:ext cx="10058401" cy="2743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114" name="Body Level One…"/>
          <p:cNvSpPr txBox="1"/>
          <p:nvPr>
            <p:ph type="body" sz="quarter" idx="1"/>
          </p:nvPr>
        </p:nvSpPr>
        <p:spPr>
          <a:xfrm>
            <a:off x="684212" y="4114800"/>
            <a:ext cx="8535989" cy="18796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</a:lvl1pPr>
            <a:lvl2pPr marL="0" indent="457200">
              <a:buClrTx/>
              <a:buSzTx/>
              <a:buNone/>
            </a:lvl2pPr>
            <a:lvl3pPr marL="0" indent="914400">
              <a:buClrTx/>
              <a:buSzTx/>
              <a:buNone/>
            </a:lvl3pPr>
            <a:lvl4pPr marL="0" indent="1371600">
              <a:buClrTx/>
              <a:buSzTx/>
              <a:buNone/>
            </a:lvl4pPr>
            <a:lvl5pPr marL="0" indent="1828800">
              <a:buClrTx/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tle Text"/>
          <p:cNvSpPr txBox="1"/>
          <p:nvPr>
            <p:ph type="title"/>
          </p:nvPr>
        </p:nvSpPr>
        <p:spPr>
          <a:xfrm>
            <a:off x="1141411" y="685800"/>
            <a:ext cx="9144001" cy="2743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123" name="Body Level One…"/>
          <p:cNvSpPr txBox="1"/>
          <p:nvPr>
            <p:ph type="body" sz="quarter" idx="1"/>
          </p:nvPr>
        </p:nvSpPr>
        <p:spPr>
          <a:xfrm>
            <a:off x="1446212" y="3429000"/>
            <a:ext cx="8534401" cy="3810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</a:lvl1pPr>
            <a:lvl2pPr marL="0" indent="457200">
              <a:buClrTx/>
              <a:buSzTx/>
              <a:buNone/>
            </a:lvl2pPr>
            <a:lvl3pPr marL="0" indent="914400">
              <a:buClrTx/>
              <a:buSzTx/>
              <a:buNone/>
            </a:lvl3pPr>
            <a:lvl4pPr marL="0" indent="1371600">
              <a:buClrTx/>
              <a:buSzTx/>
              <a:buNone/>
            </a:lvl4pPr>
            <a:lvl5pPr marL="0" indent="1828800">
              <a:buClrTx/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4" name="Text Placeholder 2"/>
          <p:cNvSpPr/>
          <p:nvPr>
            <p:ph type="body" sz="quarter" idx="21"/>
          </p:nvPr>
        </p:nvSpPr>
        <p:spPr>
          <a:xfrm>
            <a:off x="684212" y="4301066"/>
            <a:ext cx="8534401" cy="1684866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</a:pPr>
          </a:p>
        </p:txBody>
      </p:sp>
      <p:sp>
        <p:nvSpPr>
          <p:cNvPr id="125" name="TextBox 13"/>
          <p:cNvSpPr txBox="1"/>
          <p:nvPr/>
        </p:nvSpPr>
        <p:spPr>
          <a:xfrm>
            <a:off x="577531" y="436590"/>
            <a:ext cx="518161" cy="133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26" name="TextBox 14"/>
          <p:cNvSpPr txBox="1"/>
          <p:nvPr/>
        </p:nvSpPr>
        <p:spPr>
          <a:xfrm>
            <a:off x="10331131" y="2392968"/>
            <a:ext cx="518161" cy="133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Text"/>
          <p:cNvSpPr txBox="1"/>
          <p:nvPr>
            <p:ph type="title"/>
          </p:nvPr>
        </p:nvSpPr>
        <p:spPr>
          <a:xfrm>
            <a:off x="684212" y="3429000"/>
            <a:ext cx="8534401" cy="1697401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135" name="Body Level One…"/>
          <p:cNvSpPr txBox="1"/>
          <p:nvPr>
            <p:ph type="body" sz="quarter" idx="1"/>
          </p:nvPr>
        </p:nvSpPr>
        <p:spPr>
          <a:xfrm>
            <a:off x="684210" y="5132980"/>
            <a:ext cx="8535991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None/>
            </a:lvl1pPr>
            <a:lvl2pPr marL="0" indent="457200">
              <a:buClrTx/>
              <a:buSzTx/>
              <a:buNone/>
            </a:lvl2pPr>
            <a:lvl3pPr marL="0" indent="914400">
              <a:buClrTx/>
              <a:buSzTx/>
              <a:buNone/>
            </a:lvl3pPr>
            <a:lvl4pPr marL="0" indent="1371600">
              <a:buClrTx/>
              <a:buSzTx/>
              <a:buNone/>
            </a:lvl4pPr>
            <a:lvl5pPr marL="0" indent="1828800">
              <a:buClrTx/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 Text"/>
          <p:cNvSpPr txBox="1"/>
          <p:nvPr>
            <p:ph type="title"/>
          </p:nvPr>
        </p:nvSpPr>
        <p:spPr>
          <a:xfrm>
            <a:off x="1141412" y="685800"/>
            <a:ext cx="9144001" cy="2743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144" name="Body Level One…"/>
          <p:cNvSpPr txBox="1"/>
          <p:nvPr>
            <p:ph type="body" sz="quarter" idx="1"/>
          </p:nvPr>
        </p:nvSpPr>
        <p:spPr>
          <a:xfrm>
            <a:off x="684212" y="3928533"/>
            <a:ext cx="8534401" cy="1049867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None/>
              <a:defRPr cap="all" sz="2400">
                <a:solidFill>
                  <a:srgbClr val="FFFFFF"/>
                </a:solidFill>
              </a:defRPr>
            </a:lvl1pPr>
            <a:lvl2pPr marL="838200" indent="-381000">
              <a:buClrTx/>
              <a:defRPr cap="all" sz="2400">
                <a:solidFill>
                  <a:srgbClr val="FFFFFF"/>
                </a:solidFill>
              </a:defRPr>
            </a:lvl2pPr>
            <a:lvl3pPr marL="1343025" indent="-428625">
              <a:buClrTx/>
              <a:defRPr cap="all" sz="2400">
                <a:solidFill>
                  <a:srgbClr val="FFFFFF"/>
                </a:solidFill>
              </a:defRPr>
            </a:lvl3pPr>
            <a:lvl4pPr marL="1665514" indent="-293914">
              <a:buClrTx/>
              <a:defRPr cap="all" sz="2400">
                <a:solidFill>
                  <a:srgbClr val="FFFFFF"/>
                </a:solidFill>
              </a:defRPr>
            </a:lvl4pPr>
            <a:lvl5pPr marL="2122714" indent="-293914">
              <a:buClrTx/>
              <a:defRPr cap="all" sz="2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" name="Text Placeholder 2"/>
          <p:cNvSpPr/>
          <p:nvPr>
            <p:ph type="body" sz="quarter" idx="21"/>
          </p:nvPr>
        </p:nvSpPr>
        <p:spPr>
          <a:xfrm>
            <a:off x="684211" y="4978400"/>
            <a:ext cx="8534401" cy="10160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None/>
              <a:defRPr sz="1800"/>
            </a:pPr>
          </a:p>
        </p:txBody>
      </p:sp>
      <p:sp>
        <p:nvSpPr>
          <p:cNvPr id="146" name="TextBox 10"/>
          <p:cNvSpPr txBox="1"/>
          <p:nvPr/>
        </p:nvSpPr>
        <p:spPr>
          <a:xfrm>
            <a:off x="577531" y="436590"/>
            <a:ext cx="518161" cy="133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47" name="TextBox 11"/>
          <p:cNvSpPr txBox="1"/>
          <p:nvPr/>
        </p:nvSpPr>
        <p:spPr>
          <a:xfrm>
            <a:off x="10331131" y="2392968"/>
            <a:ext cx="518161" cy="133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 Text"/>
          <p:cNvSpPr txBox="1"/>
          <p:nvPr>
            <p:ph type="title"/>
          </p:nvPr>
        </p:nvSpPr>
        <p:spPr>
          <a:xfrm>
            <a:off x="684212" y="685800"/>
            <a:ext cx="10058401" cy="2743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6" name="Body Level One…"/>
          <p:cNvSpPr txBox="1"/>
          <p:nvPr>
            <p:ph type="body" sz="quarter" idx="1"/>
          </p:nvPr>
        </p:nvSpPr>
        <p:spPr>
          <a:xfrm>
            <a:off x="684212" y="3928533"/>
            <a:ext cx="8534401" cy="838201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None/>
              <a:defRPr cap="all" sz="2400">
                <a:solidFill>
                  <a:srgbClr val="FFFFFF"/>
                </a:solidFill>
              </a:defRPr>
            </a:lvl1pPr>
            <a:lvl2pPr marL="838200" indent="-381000">
              <a:buClrTx/>
              <a:defRPr cap="all" sz="2400">
                <a:solidFill>
                  <a:srgbClr val="FFFFFF"/>
                </a:solidFill>
              </a:defRPr>
            </a:lvl2pPr>
            <a:lvl3pPr marL="1343025" indent="-428625">
              <a:buClrTx/>
              <a:defRPr cap="all" sz="2400">
                <a:solidFill>
                  <a:srgbClr val="FFFFFF"/>
                </a:solidFill>
              </a:defRPr>
            </a:lvl3pPr>
            <a:lvl4pPr marL="1665514" indent="-293914">
              <a:buClrTx/>
              <a:defRPr cap="all" sz="2400">
                <a:solidFill>
                  <a:srgbClr val="FFFFFF"/>
                </a:solidFill>
              </a:defRPr>
            </a:lvl4pPr>
            <a:lvl5pPr marL="2122714" indent="-293914">
              <a:buClrTx/>
              <a:defRPr cap="all" sz="2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7" name="Text Placeholder 2"/>
          <p:cNvSpPr/>
          <p:nvPr>
            <p:ph type="body" sz="quarter" idx="21"/>
          </p:nvPr>
        </p:nvSpPr>
        <p:spPr>
          <a:xfrm>
            <a:off x="684211" y="4766731"/>
            <a:ext cx="8534401" cy="1227668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None/>
              <a:defRPr sz="1800"/>
            </a:pPr>
          </a:p>
        </p:txBody>
      </p:sp>
      <p:sp>
        <p:nvSpPr>
          <p:cNvPr id="1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roup 6"/>
          <p:cNvGrpSpPr/>
          <p:nvPr/>
        </p:nvGrpSpPr>
        <p:grpSpPr>
          <a:xfrm>
            <a:off x="-1" y="-8467"/>
            <a:ext cx="12192001" cy="6866468"/>
            <a:chOff x="0" y="0"/>
            <a:chExt cx="12192000" cy="6866467"/>
          </a:xfrm>
        </p:grpSpPr>
        <p:sp>
          <p:nvSpPr>
            <p:cNvPr id="165" name="Straight Connector 19"/>
            <p:cNvSpPr/>
            <p:nvPr/>
          </p:nvSpPr>
          <p:spPr>
            <a:xfrm>
              <a:off x="9371012" y="8466"/>
              <a:ext cx="1219201" cy="6858002"/>
            </a:xfrm>
            <a:prstGeom prst="line">
              <a:avLst/>
            </a:prstGeom>
            <a:noFill/>
            <a:ln w="9525" cap="rnd">
              <a:solidFill>
                <a:srgbClr val="BFBF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>
                  <a:latin typeface="+mn-lt"/>
                  <a:ea typeface="+mn-ea"/>
                  <a:cs typeface="+mn-cs"/>
                  <a:sym typeface="Trebuchet MS"/>
                </a:defRPr>
              </a:pPr>
            </a:p>
          </p:txBody>
        </p:sp>
        <p:sp>
          <p:nvSpPr>
            <p:cNvPr id="166" name="Straight Connector 20"/>
            <p:cNvSpPr/>
            <p:nvPr/>
          </p:nvSpPr>
          <p:spPr>
            <a:xfrm flipH="1">
              <a:off x="7425266" y="3689880"/>
              <a:ext cx="4763559" cy="3176587"/>
            </a:xfrm>
            <a:prstGeom prst="line">
              <a:avLst/>
            </a:prstGeom>
            <a:noFill/>
            <a:ln w="952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>
                  <a:latin typeface="+mn-lt"/>
                  <a:ea typeface="+mn-ea"/>
                  <a:cs typeface="+mn-cs"/>
                  <a:sym typeface="Trebuchet MS"/>
                </a:defRPr>
              </a:pPr>
            </a:p>
          </p:txBody>
        </p:sp>
        <p:sp>
          <p:nvSpPr>
            <p:cNvPr id="167" name="Rectangle 23"/>
            <p:cNvSpPr/>
            <p:nvPr/>
          </p:nvSpPr>
          <p:spPr>
            <a:xfrm>
              <a:off x="9181476" y="0"/>
              <a:ext cx="3007349" cy="686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9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4692" y="0"/>
                  </a:lnTo>
                  <a:close/>
                </a:path>
              </a:pathLst>
            </a:custGeom>
            <a:solidFill>
              <a:srgbClr val="A5300F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>
                  <a:latin typeface="+mn-lt"/>
                  <a:ea typeface="+mn-ea"/>
                  <a:cs typeface="+mn-cs"/>
                  <a:sym typeface="Trebuchet MS"/>
                </a:defRPr>
              </a:pPr>
            </a:p>
          </p:txBody>
        </p:sp>
        <p:sp>
          <p:nvSpPr>
            <p:cNvPr id="168" name="Rectangle 25"/>
            <p:cNvSpPr/>
            <p:nvPr/>
          </p:nvSpPr>
          <p:spPr>
            <a:xfrm>
              <a:off x="9603441" y="0"/>
              <a:ext cx="2588559" cy="686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0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300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>
                  <a:latin typeface="+mn-lt"/>
                  <a:ea typeface="+mn-ea"/>
                  <a:cs typeface="+mn-cs"/>
                  <a:sym typeface="Trebuchet MS"/>
                </a:defRPr>
              </a:pPr>
            </a:p>
          </p:txBody>
        </p:sp>
        <p:sp>
          <p:nvSpPr>
            <p:cNvPr id="169" name="Isosceles Triangle 23"/>
            <p:cNvSpPr/>
            <p:nvPr/>
          </p:nvSpPr>
          <p:spPr>
            <a:xfrm>
              <a:off x="8932333" y="3056466"/>
              <a:ext cx="3259667" cy="381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D55816">
                <a:alpha val="7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>
                  <a:latin typeface="+mn-lt"/>
                  <a:ea typeface="+mn-ea"/>
                  <a:cs typeface="+mn-cs"/>
                  <a:sym typeface="Trebuchet MS"/>
                </a:defRPr>
              </a:pPr>
            </a:p>
          </p:txBody>
        </p:sp>
        <p:sp>
          <p:nvSpPr>
            <p:cNvPr id="170" name="Rectangle 27"/>
            <p:cNvSpPr/>
            <p:nvPr/>
          </p:nvSpPr>
          <p:spPr>
            <a:xfrm>
              <a:off x="9334500" y="0"/>
              <a:ext cx="2854326" cy="686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69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4211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>
                  <a:latin typeface="+mn-lt"/>
                  <a:ea typeface="+mn-ea"/>
                  <a:cs typeface="+mn-cs"/>
                  <a:sym typeface="Trebuchet MS"/>
                </a:defRPr>
              </a:pPr>
            </a:p>
          </p:txBody>
        </p:sp>
        <p:sp>
          <p:nvSpPr>
            <p:cNvPr id="171" name="Rectangle 28"/>
            <p:cNvSpPr/>
            <p:nvPr/>
          </p:nvSpPr>
          <p:spPr>
            <a:xfrm>
              <a:off x="10898730" y="0"/>
              <a:ext cx="1290095" cy="6866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07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7073" y="0"/>
                  </a:lnTo>
                  <a:close/>
                </a:path>
              </a:pathLst>
            </a:custGeom>
            <a:solidFill>
              <a:srgbClr val="EF6E49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>
                  <a:latin typeface="+mn-lt"/>
                  <a:ea typeface="+mn-ea"/>
                  <a:cs typeface="+mn-cs"/>
                  <a:sym typeface="Trebuchet MS"/>
                </a:defRPr>
              </a:pPr>
            </a:p>
          </p:txBody>
        </p:sp>
        <p:sp>
          <p:nvSpPr>
            <p:cNvPr id="172" name="Rectangle 29"/>
            <p:cNvSpPr/>
            <p:nvPr/>
          </p:nvSpPr>
          <p:spPr>
            <a:xfrm>
              <a:off x="10938998" y="0"/>
              <a:ext cx="1249826" cy="6866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917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300F">
                <a:alpha val="64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>
                  <a:latin typeface="+mn-lt"/>
                  <a:ea typeface="+mn-ea"/>
                  <a:cs typeface="+mn-cs"/>
                  <a:sym typeface="Trebuchet MS"/>
                </a:defRPr>
              </a:pPr>
            </a:p>
          </p:txBody>
        </p:sp>
        <p:sp>
          <p:nvSpPr>
            <p:cNvPr id="173" name="Isosceles Triangle 27"/>
            <p:cNvSpPr/>
            <p:nvPr/>
          </p:nvSpPr>
          <p:spPr>
            <a:xfrm>
              <a:off x="10371666" y="3598333"/>
              <a:ext cx="1817160" cy="3268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A5300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>
                  <a:latin typeface="+mn-lt"/>
                  <a:ea typeface="+mn-ea"/>
                  <a:cs typeface="+mn-cs"/>
                  <a:sym typeface="Trebuchet MS"/>
                </a:defRPr>
              </a:pPr>
            </a:p>
          </p:txBody>
        </p:sp>
        <p:sp>
          <p:nvSpPr>
            <p:cNvPr id="174" name="Isosceles Triangle 28"/>
            <p:cNvSpPr/>
            <p:nvPr/>
          </p:nvSpPr>
          <p:spPr>
            <a:xfrm>
              <a:off x="-1" y="4021666"/>
              <a:ext cx="448734" cy="284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A5300F">
                <a:alpha val="8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>
                  <a:latin typeface="+mn-lt"/>
                  <a:ea typeface="+mn-ea"/>
                  <a:cs typeface="+mn-cs"/>
                  <a:sym typeface="Trebuchet MS"/>
                </a:defRPr>
              </a:pPr>
            </a:p>
          </p:txBody>
        </p:sp>
      </p:grpSp>
      <p:sp>
        <p:nvSpPr>
          <p:cNvPr id="176" name="Slide Number"/>
          <p:cNvSpPr txBox="1"/>
          <p:nvPr>
            <p:ph type="sldNum" sz="quarter" idx="2"/>
          </p:nvPr>
        </p:nvSpPr>
        <p:spPr>
          <a:xfrm>
            <a:off x="9049981" y="6114704"/>
            <a:ext cx="224022" cy="218441"/>
          </a:xfrm>
          <a:prstGeom prst="rect">
            <a:avLst/>
          </a:prstGeom>
        </p:spPr>
        <p:txBody>
          <a:bodyPr anchor="ctr"/>
          <a:lstStyle>
            <a:lvl1pPr defTabSz="914400">
              <a:defRPr sz="900">
                <a:solidFill>
                  <a:srgbClr val="A5300F"/>
                </a:solidFill>
                <a:latin typeface="+mn-lt"/>
                <a:ea typeface="+mn-ea"/>
                <a:cs typeface="+mn-c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/>
          <p:nvPr>
            <p:ph type="title"/>
          </p:nvPr>
        </p:nvSpPr>
        <p:spPr>
          <a:xfrm>
            <a:off x="684212" y="4487331"/>
            <a:ext cx="8534401" cy="150706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sz="half" idx="1"/>
          </p:nvPr>
        </p:nvSpPr>
        <p:spPr>
          <a:xfrm>
            <a:off x="684212" y="685800"/>
            <a:ext cx="8534401" cy="3615267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/>
          <p:nvPr>
            <p:ph type="title"/>
          </p:nvPr>
        </p:nvSpPr>
        <p:spPr>
          <a:xfrm>
            <a:off x="684210" y="2006600"/>
            <a:ext cx="8534402" cy="2281601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1" name="Body Level One…"/>
          <p:cNvSpPr txBox="1"/>
          <p:nvPr>
            <p:ph type="body" sz="quarter" idx="1"/>
          </p:nvPr>
        </p:nvSpPr>
        <p:spPr>
          <a:xfrm>
            <a:off x="684212" y="4495800"/>
            <a:ext cx="8534401" cy="1498600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None/>
              <a:defRPr sz="1800"/>
            </a:lvl1pPr>
            <a:lvl2pPr marL="0" indent="457200">
              <a:buClrTx/>
              <a:buSzTx/>
              <a:buNone/>
              <a:defRPr sz="1800"/>
            </a:lvl2pPr>
            <a:lvl3pPr marL="0" indent="914400">
              <a:buClrTx/>
              <a:buSzTx/>
              <a:buNone/>
              <a:defRPr sz="1800"/>
            </a:lvl3pPr>
            <a:lvl4pPr marL="0" indent="1371600">
              <a:buClrTx/>
              <a:buSzTx/>
              <a:buNone/>
              <a:defRPr sz="1800"/>
            </a:lvl4pPr>
            <a:lvl5pPr marL="0" indent="1828800">
              <a:buClrTx/>
              <a:buSz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/>
          <p:nvPr>
            <p:ph type="title"/>
          </p:nvPr>
        </p:nvSpPr>
        <p:spPr>
          <a:xfrm>
            <a:off x="684212" y="4487331"/>
            <a:ext cx="8534401" cy="150706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0" name="Body Level One…"/>
          <p:cNvSpPr txBox="1"/>
          <p:nvPr>
            <p:ph type="body" sz="half" idx="1"/>
          </p:nvPr>
        </p:nvSpPr>
        <p:spPr>
          <a:xfrm>
            <a:off x="684210" y="685800"/>
            <a:ext cx="4937656" cy="3615267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/>
          <p:nvPr>
            <p:ph type="title"/>
          </p:nvPr>
        </p:nvSpPr>
        <p:spPr>
          <a:xfrm>
            <a:off x="684212" y="4487331"/>
            <a:ext cx="8534401" cy="150706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9" name="Body Level One…"/>
          <p:cNvSpPr txBox="1"/>
          <p:nvPr>
            <p:ph type="body" sz="quarter" idx="1"/>
          </p:nvPr>
        </p:nvSpPr>
        <p:spPr>
          <a:xfrm>
            <a:off x="972080" y="685800"/>
            <a:ext cx="4649788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800">
                <a:solidFill>
                  <a:srgbClr val="FFFFFF"/>
                </a:solidFill>
              </a:defRPr>
            </a:lvl1pPr>
            <a:lvl2pPr marL="0" indent="457200">
              <a:buClrTx/>
              <a:buSzTx/>
              <a:buNone/>
              <a:defRPr sz="2800">
                <a:solidFill>
                  <a:srgbClr val="FFFFFF"/>
                </a:solidFill>
              </a:defRPr>
            </a:lvl2pPr>
            <a:lvl3pPr marL="0" indent="914400">
              <a:buClrTx/>
              <a:buSzTx/>
              <a:buNone/>
              <a:defRPr sz="2800">
                <a:solidFill>
                  <a:srgbClr val="FFFFFF"/>
                </a:solidFill>
              </a:defRPr>
            </a:lvl3pPr>
            <a:lvl4pPr marL="0" indent="1371600">
              <a:buClrTx/>
              <a:buSzTx/>
              <a:buNone/>
              <a:defRPr sz="2800">
                <a:solidFill>
                  <a:srgbClr val="FFFFFF"/>
                </a:solidFill>
              </a:defRPr>
            </a:lvl4pPr>
            <a:lvl5pPr marL="0" indent="1828800">
              <a:buClrTx/>
              <a:buSzTx/>
              <a:buNone/>
              <a:defRPr sz="28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Text Placeholder 4"/>
          <p:cNvSpPr/>
          <p:nvPr>
            <p:ph type="body" sz="quarter" idx="21"/>
          </p:nvPr>
        </p:nvSpPr>
        <p:spPr>
          <a:xfrm>
            <a:off x="6079066" y="685800"/>
            <a:ext cx="4665134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800">
                <a:solidFill>
                  <a:srgbClr val="FFFFFF"/>
                </a:solidFill>
              </a:defRPr>
            </a:pP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Text"/>
          <p:cNvSpPr txBox="1"/>
          <p:nvPr>
            <p:ph type="title"/>
          </p:nvPr>
        </p:nvSpPr>
        <p:spPr>
          <a:xfrm>
            <a:off x="684212" y="4487331"/>
            <a:ext cx="8534401" cy="150706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 txBox="1"/>
          <p:nvPr>
            <p:ph type="title"/>
          </p:nvPr>
        </p:nvSpPr>
        <p:spPr>
          <a:xfrm>
            <a:off x="7085011" y="685800"/>
            <a:ext cx="3657601" cy="13716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84" name="Body Level One…"/>
          <p:cNvSpPr txBox="1"/>
          <p:nvPr>
            <p:ph type="body" sz="half" idx="1"/>
          </p:nvPr>
        </p:nvSpPr>
        <p:spPr>
          <a:xfrm>
            <a:off x="684212" y="685800"/>
            <a:ext cx="5943602" cy="5308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Text Placeholder 3"/>
          <p:cNvSpPr/>
          <p:nvPr>
            <p:ph type="body" sz="quarter" idx="21"/>
          </p:nvPr>
        </p:nvSpPr>
        <p:spPr>
          <a:xfrm>
            <a:off x="7085011" y="2209799"/>
            <a:ext cx="3657601" cy="2091266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None/>
              <a:defRPr sz="1600"/>
            </a:pP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Text"/>
          <p:cNvSpPr txBox="1"/>
          <p:nvPr>
            <p:ph type="title"/>
          </p:nvPr>
        </p:nvSpPr>
        <p:spPr>
          <a:xfrm>
            <a:off x="4722812" y="1447800"/>
            <a:ext cx="6019801" cy="1143000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94" name="Picture Placeholder 2"/>
          <p:cNvSpPr/>
          <p:nvPr>
            <p:ph type="pic" sz="quarter" idx="21"/>
          </p:nvPr>
        </p:nvSpPr>
        <p:spPr>
          <a:xfrm>
            <a:off x="989011" y="914400"/>
            <a:ext cx="3280976" cy="4572000"/>
          </a:xfrm>
          <a:prstGeom prst="rect">
            <a:avLst/>
          </a:prstGeom>
          <a:ln w="15875">
            <a:solidFill>
              <a:srgbClr val="FFFFFF">
                <a:alpha val="40000"/>
              </a:srgbClr>
            </a:solidFill>
            <a:round/>
          </a:ln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95" name="Body Level One…"/>
          <p:cNvSpPr txBox="1"/>
          <p:nvPr>
            <p:ph type="body" sz="quarter" idx="1"/>
          </p:nvPr>
        </p:nvSpPr>
        <p:spPr>
          <a:xfrm>
            <a:off x="4722812" y="2777065"/>
            <a:ext cx="6021388" cy="2048935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None/>
              <a:defRPr sz="1800"/>
            </a:lvl1pPr>
            <a:lvl2pPr marL="0" indent="457200">
              <a:buClrTx/>
              <a:buSzTx/>
              <a:buNone/>
              <a:defRPr sz="1800"/>
            </a:lvl2pPr>
            <a:lvl3pPr marL="0" indent="914400">
              <a:buClrTx/>
              <a:buSzTx/>
              <a:buNone/>
              <a:defRPr sz="1800"/>
            </a:lvl3pPr>
            <a:lvl4pPr marL="0" indent="1371600">
              <a:buClrTx/>
              <a:buSzTx/>
              <a:buNone/>
              <a:defRPr sz="1800"/>
            </a:lvl4pPr>
            <a:lvl5pPr marL="0" indent="1828800">
              <a:buClrTx/>
              <a:buSz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gradFill flip="none" rotWithShape="1">
          <a:gsLst>
            <a:gs pos="10000">
              <a:srgbClr val="66D3EE"/>
            </a:gs>
            <a:gs pos="100000">
              <a:srgbClr val="06588E"/>
            </a:gs>
          </a:gsLst>
          <a:lin ang="6120001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2"/>
            <a:ext cx="2981859" cy="3208869"/>
            <a:chOff x="0" y="0"/>
            <a:chExt cx="2981857" cy="3208867"/>
          </a:xfrm>
        </p:grpSpPr>
        <p:sp>
          <p:nvSpPr>
            <p:cNvPr id="2" name="Straight Connector 7"/>
            <p:cNvSpPr/>
            <p:nvPr/>
          </p:nvSpPr>
          <p:spPr>
            <a:xfrm flipH="1">
              <a:off x="2069043" y="-1"/>
              <a:ext cx="912815" cy="912813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" name="Straight Connector 8"/>
            <p:cNvSpPr/>
            <p:nvPr/>
          </p:nvSpPr>
          <p:spPr>
            <a:xfrm flipH="1">
              <a:off x="0" y="227010"/>
              <a:ext cx="2981857" cy="2981858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" name="Straight Connector 9"/>
            <p:cNvSpPr/>
            <p:nvPr/>
          </p:nvSpPr>
          <p:spPr>
            <a:xfrm flipH="1">
              <a:off x="1085322" y="321733"/>
              <a:ext cx="1896535" cy="1896534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" name="Straight Connector 10"/>
            <p:cNvSpPr/>
            <p:nvPr/>
          </p:nvSpPr>
          <p:spPr>
            <a:xfrm flipH="1">
              <a:off x="1236134" y="167746"/>
              <a:ext cx="1745722" cy="1745721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" name="Straight Connector 11"/>
            <p:cNvSpPr/>
            <p:nvPr/>
          </p:nvSpPr>
          <p:spPr>
            <a:xfrm flipH="1">
              <a:off x="1711857" y="719667"/>
              <a:ext cx="1270002" cy="1270000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8" name="Title Text"/>
          <p:cNvSpPr txBox="1"/>
          <p:nvPr>
            <p:ph type="title"/>
          </p:nvPr>
        </p:nvSpPr>
        <p:spPr>
          <a:xfrm>
            <a:off x="609600" y="224821"/>
            <a:ext cx="10972800" cy="1242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9" name="Body Level One…"/>
          <p:cNvSpPr txBox="1"/>
          <p:nvPr>
            <p:ph type="body" idx="1"/>
          </p:nvPr>
        </p:nvSpPr>
        <p:spPr>
          <a:xfrm>
            <a:off x="609600" y="1467453"/>
            <a:ext cx="10972800" cy="4791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" name="Slide Number"/>
          <p:cNvSpPr txBox="1"/>
          <p:nvPr>
            <p:ph type="sldNum" sz="quarter" idx="2"/>
          </p:nvPr>
        </p:nvSpPr>
        <p:spPr>
          <a:xfrm>
            <a:off x="10950851" y="5661659"/>
            <a:ext cx="554595" cy="5867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3200">
                <a:solidFill>
                  <a:srgbClr val="0A314A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285750" marR="0" indent="-28575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80000"/>
        <a:buFontTx/>
        <a:buChar char=""/>
        <a:tabLst/>
        <a:defRPr b="0" baseline="0" cap="none" i="0" spc="0" strike="noStrike" sz="2000" u="none">
          <a:solidFill>
            <a:srgbClr val="0F496F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774700" marR="0" indent="-3175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80000"/>
        <a:buFontTx/>
        <a:buChar char=""/>
        <a:tabLst/>
        <a:defRPr b="0" baseline="0" cap="none" i="0" spc="0" strike="noStrike" sz="2000" u="none">
          <a:solidFill>
            <a:srgbClr val="0F496F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1271587" marR="0" indent="-357187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80000"/>
        <a:buFontTx/>
        <a:buChar char=""/>
        <a:tabLst/>
        <a:defRPr b="0" baseline="0" cap="none" i="0" spc="0" strike="noStrike" sz="2000" u="none">
          <a:solidFill>
            <a:srgbClr val="0F496F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616528" marR="0" indent="-244928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80000"/>
        <a:buFontTx/>
        <a:buChar char=""/>
        <a:tabLst/>
        <a:defRPr b="0" baseline="0" cap="none" i="0" spc="0" strike="noStrike" sz="2000" u="none">
          <a:solidFill>
            <a:srgbClr val="0F496F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2073728" marR="0" indent="-244928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80000"/>
        <a:buFontTx/>
        <a:buChar char=""/>
        <a:tabLst/>
        <a:defRPr b="0" baseline="0" cap="none" i="0" spc="0" strike="noStrike" sz="2000" u="none">
          <a:solidFill>
            <a:srgbClr val="0F496F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612571" marR="0" indent="-326571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80000"/>
        <a:buFontTx/>
        <a:buChar char=""/>
        <a:tabLst/>
        <a:defRPr b="0" baseline="0" cap="none" i="0" spc="0" strike="noStrike" sz="2000" u="none">
          <a:solidFill>
            <a:srgbClr val="0F496F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3069771" marR="0" indent="-326571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80000"/>
        <a:buFontTx/>
        <a:buChar char=""/>
        <a:tabLst/>
        <a:defRPr b="0" baseline="0" cap="none" i="0" spc="0" strike="noStrike" sz="2000" u="none">
          <a:solidFill>
            <a:srgbClr val="0F496F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526971" marR="0" indent="-326571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80000"/>
        <a:buFontTx/>
        <a:buChar char=""/>
        <a:tabLst/>
        <a:defRPr b="0" baseline="0" cap="none" i="0" spc="0" strike="noStrike" sz="2000" u="none">
          <a:solidFill>
            <a:srgbClr val="0F496F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984171" marR="0" indent="-326571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80000"/>
        <a:buFontTx/>
        <a:buChar char=""/>
        <a:tabLst/>
        <a:defRPr b="0" baseline="0" cap="none" i="0" spc="0" strike="noStrike" sz="2000" u="none">
          <a:solidFill>
            <a:srgbClr val="0F496F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youtu.be/UNQhuFL6CWg" TargetMode="External"/><Relationship Id="rId3" Type="http://schemas.openxmlformats.org/officeDocument/2006/relationships/image" Target="../media/image2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itle 1"/>
          <p:cNvSpPr txBox="1"/>
          <p:nvPr>
            <p:ph type="ctrTitle"/>
          </p:nvPr>
        </p:nvSpPr>
        <p:spPr>
          <a:xfrm>
            <a:off x="4307668" y="4316722"/>
            <a:ext cx="3389108" cy="882916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Resilience</a:t>
            </a:r>
          </a:p>
        </p:txBody>
      </p:sp>
      <p:pic>
        <p:nvPicPr>
          <p:cNvPr id="186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51048" y="542519"/>
            <a:ext cx="3702346" cy="35638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upportive People"/>
          <p:cNvSpPr txBox="1"/>
          <p:nvPr/>
        </p:nvSpPr>
        <p:spPr>
          <a:xfrm>
            <a:off x="4675046" y="1310005"/>
            <a:ext cx="3045108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2800">
                <a:latin typeface="+mn-lt"/>
                <a:ea typeface="+mn-ea"/>
                <a:cs typeface="+mn-cs"/>
                <a:sym typeface="Trebuchet MS"/>
              </a:defRPr>
            </a:lvl1pPr>
          </a:lstStyle>
          <a:p>
            <a:pPr/>
            <a:r>
              <a:t>Supportive People</a:t>
            </a:r>
          </a:p>
        </p:txBody>
      </p:sp>
      <p:sp>
        <p:nvSpPr>
          <p:cNvPr id="225" name="People who gave you advice, or perhaps helped…"/>
          <p:cNvSpPr txBox="1"/>
          <p:nvPr/>
        </p:nvSpPr>
        <p:spPr>
          <a:xfrm>
            <a:off x="645282" y="3627755"/>
            <a:ext cx="5048286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914400">
              <a:defRPr>
                <a:latin typeface="+mn-lt"/>
                <a:ea typeface="+mn-ea"/>
                <a:cs typeface="+mn-cs"/>
                <a:sym typeface="Trebuchet MS"/>
              </a:defRPr>
            </a:pPr>
            <a:r>
              <a:t>People who gave you advice, or perhaps helped </a:t>
            </a:r>
          </a:p>
          <a:p>
            <a:pPr defTabSz="914400">
              <a:defRPr>
                <a:latin typeface="+mn-lt"/>
                <a:ea typeface="+mn-ea"/>
                <a:cs typeface="+mn-cs"/>
                <a:sym typeface="Trebuchet MS"/>
              </a:defRPr>
            </a:pPr>
            <a:r>
              <a:t>you develop a new, more helpful perspective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trategies"/>
          <p:cNvSpPr txBox="1"/>
          <p:nvPr/>
        </p:nvSpPr>
        <p:spPr>
          <a:xfrm>
            <a:off x="6157082" y="1657402"/>
            <a:ext cx="1637145" cy="48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sz="2700">
                <a:latin typeface="+mn-lt"/>
                <a:ea typeface="+mn-ea"/>
                <a:cs typeface="+mn-cs"/>
                <a:sym typeface="Trebuchet MS"/>
              </a:defRPr>
            </a:lvl1pPr>
          </a:lstStyle>
          <a:p>
            <a:pPr/>
            <a:r>
              <a:t>Strategies</a:t>
            </a:r>
          </a:p>
        </p:txBody>
      </p:sp>
      <p:sp>
        <p:nvSpPr>
          <p:cNvPr id="228" name="Methods and approaches you implemented…"/>
          <p:cNvSpPr txBox="1"/>
          <p:nvPr/>
        </p:nvSpPr>
        <p:spPr>
          <a:xfrm>
            <a:off x="1051682" y="3981502"/>
            <a:ext cx="4544317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914400">
              <a:defRPr>
                <a:latin typeface="+mn-lt"/>
                <a:ea typeface="+mn-ea"/>
                <a:cs typeface="+mn-cs"/>
                <a:sym typeface="Trebuchet MS"/>
              </a:defRPr>
            </a:pPr>
            <a:r>
              <a:t>Methods and approaches you implemented </a:t>
            </a:r>
          </a:p>
          <a:p>
            <a:pPr defTabSz="914400">
              <a:defRPr>
                <a:latin typeface="+mn-lt"/>
                <a:ea typeface="+mn-ea"/>
                <a:cs typeface="+mn-cs"/>
                <a:sym typeface="Trebuchet MS"/>
              </a:defRPr>
            </a:pPr>
            <a:r>
              <a:t>to deal with difficult thoughts and feelings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agacity"/>
          <p:cNvSpPr txBox="1"/>
          <p:nvPr/>
        </p:nvSpPr>
        <p:spPr>
          <a:xfrm>
            <a:off x="6296782" y="1544955"/>
            <a:ext cx="1374110" cy="48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sz="2700">
                <a:latin typeface="+mn-lt"/>
                <a:ea typeface="+mn-ea"/>
                <a:cs typeface="+mn-cs"/>
                <a:sym typeface="Trebuchet MS"/>
              </a:defRPr>
            </a:lvl1pPr>
          </a:lstStyle>
          <a:p>
            <a:pPr/>
            <a:r>
              <a:t>Sagacity</a:t>
            </a:r>
          </a:p>
        </p:txBody>
      </p:sp>
      <p:sp>
        <p:nvSpPr>
          <p:cNvPr id="231" name="Wisdom and insights that may have been helpful"/>
          <p:cNvSpPr txBox="1"/>
          <p:nvPr/>
        </p:nvSpPr>
        <p:spPr>
          <a:xfrm>
            <a:off x="1051682" y="3981502"/>
            <a:ext cx="507172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>
                <a:latin typeface="+mn-lt"/>
                <a:ea typeface="+mn-ea"/>
                <a:cs typeface="+mn-cs"/>
                <a:sym typeface="Trebuchet MS"/>
              </a:defRPr>
            </a:lvl1pPr>
          </a:lstStyle>
          <a:p>
            <a:pPr/>
            <a:r>
              <a:t>Wisdom and insights that may have been helpful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olution-seeking behaviours"/>
          <p:cNvSpPr txBox="1"/>
          <p:nvPr/>
        </p:nvSpPr>
        <p:spPr>
          <a:xfrm>
            <a:off x="4290182" y="1625652"/>
            <a:ext cx="4373648" cy="48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sz="2700">
                <a:latin typeface="+mn-lt"/>
                <a:ea typeface="+mn-ea"/>
                <a:cs typeface="+mn-cs"/>
                <a:sym typeface="Trebuchet MS"/>
              </a:defRPr>
            </a:lvl1pPr>
          </a:lstStyle>
          <a:p>
            <a:pPr/>
            <a:r>
              <a:t>Solution-seeking behaviours</a:t>
            </a:r>
          </a:p>
        </p:txBody>
      </p:sp>
      <p:sp>
        <p:nvSpPr>
          <p:cNvPr id="234" name="Planning, for instance, or searching for useful information."/>
          <p:cNvSpPr txBox="1"/>
          <p:nvPr/>
        </p:nvSpPr>
        <p:spPr>
          <a:xfrm>
            <a:off x="810382" y="4279952"/>
            <a:ext cx="615478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>
                <a:latin typeface="+mn-lt"/>
                <a:ea typeface="+mn-ea"/>
                <a:cs typeface="+mn-cs"/>
                <a:sym typeface="Trebuchet MS"/>
              </a:defRPr>
            </a:lvl1pPr>
          </a:lstStyle>
          <a:p>
            <a:pPr/>
            <a:r>
              <a:t>Planning, for instance, or searching for useful information.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Rectangle 1"/>
          <p:cNvSpPr txBox="1"/>
          <p:nvPr/>
        </p:nvSpPr>
        <p:spPr>
          <a:xfrm>
            <a:off x="3893816" y="425718"/>
            <a:ext cx="3460463" cy="601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NEVER GIVE UP!</a:t>
            </a:r>
          </a:p>
        </p:txBody>
      </p:sp>
      <p:sp>
        <p:nvSpPr>
          <p:cNvPr id="237" name="Rectangle 2"/>
          <p:cNvSpPr txBox="1"/>
          <p:nvPr/>
        </p:nvSpPr>
        <p:spPr>
          <a:xfrm>
            <a:off x="4027780" y="5855558"/>
            <a:ext cx="3269980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0D2E46"/>
                </a:solidFill>
                <a:uFill>
                  <a:solidFill>
                    <a:srgbClr val="0D2E46"/>
                  </a:solidFill>
                </a:uFill>
                <a:latin typeface="Calibri"/>
                <a:ea typeface="Calibri"/>
                <a:cs typeface="Calibri"/>
                <a:sym typeface="Calibri"/>
                <a:hlinkClick r:id="rId2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D2E46"/>
                </a:solidFill>
                <a:uFill>
                  <a:solidFill>
                    <a:srgbClr val="0D2E46"/>
                  </a:solidFill>
                </a:uFill>
                <a:hlinkClick r:id="rId2" invalidUrl="" action="" tgtFrame="" tooltip="" history="1" highlightClick="0" endSnd="0"/>
              </a:rPr>
              <a:t>https://youtu.be/UNQhuFL6CWg</a:t>
            </a:r>
          </a:p>
        </p:txBody>
      </p:sp>
      <p:pic>
        <p:nvPicPr>
          <p:cNvPr id="238" name="Resiliency - Motivational Video" descr="Resiliency - Motivational Vide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1522" y="1263877"/>
            <a:ext cx="7698207" cy="43302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trategies"/>
          <p:cNvSpPr txBox="1"/>
          <p:nvPr/>
        </p:nvSpPr>
        <p:spPr>
          <a:xfrm>
            <a:off x="3082335" y="321857"/>
            <a:ext cx="5605568" cy="601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THREE TOUCH CHALLENGE</a:t>
            </a:r>
          </a:p>
        </p:txBody>
      </p:sp>
      <p:sp>
        <p:nvSpPr>
          <p:cNvPr id="241" name="Rectangle 1"/>
          <p:cNvSpPr txBox="1"/>
          <p:nvPr/>
        </p:nvSpPr>
        <p:spPr>
          <a:xfrm>
            <a:off x="196548" y="1199566"/>
            <a:ext cx="11949732" cy="856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Partner up and see who can get their counter to hang over the opposite end of the table before flipping it up and catching it</a:t>
            </a:r>
          </a:p>
        </p:txBody>
      </p:sp>
      <p:pic>
        <p:nvPicPr>
          <p:cNvPr id="24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29512" y="2306464"/>
            <a:ext cx="7283805" cy="4229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1" grpId="2"/>
      <p:bldP build="whole" bldLvl="1" animBg="1" rev="0" advAuto="0" spid="242" grpId="3"/>
      <p:bldP build="whole" bldLvl="1" animBg="1" rev="0" advAuto="0" spid="24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 1"/>
          <p:cNvSpPr txBox="1"/>
          <p:nvPr/>
        </p:nvSpPr>
        <p:spPr>
          <a:xfrm>
            <a:off x="1388461" y="293743"/>
            <a:ext cx="9415077" cy="1112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What is resilience and how resilient are you? </a:t>
            </a:r>
          </a:p>
          <a:p>
            <a:pPr algn="ctr">
              <a:defRPr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Take the quiz </a:t>
            </a:r>
          </a:p>
        </p:txBody>
      </p:sp>
      <p:pic>
        <p:nvPicPr>
          <p:cNvPr id="18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02389" y="1594024"/>
            <a:ext cx="4787220" cy="42884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1" name="Table"/>
          <p:cNvGraphicFramePr/>
          <p:nvPr/>
        </p:nvGraphicFramePr>
        <p:xfrm>
          <a:off x="2756217" y="1358900"/>
          <a:ext cx="6350001" cy="56056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7038489"/>
              </a:tblGrid>
              <a:tr h="280280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defRPr sz="1800"/>
                      </a:pPr>
                      <a:r>
                        <a:rPr b="1" sz="1333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 try to see the humorous side of things when I am faced with problems</a:t>
                      </a:r>
                    </a:p>
                  </a:txBody>
                  <a:tcPr marL="12700" marR="12700" marT="12700" marB="12700" anchor="ctr" anchorCtr="0" horzOverflow="overflow">
                    <a:solidFill>
                      <a:srgbClr val="FFFFFF"/>
                    </a:solidFill>
                  </a:tcPr>
                </a:tc>
              </a:tr>
              <a:tr h="280280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defRPr sz="1800"/>
                      </a:pPr>
                      <a:r>
                        <a:rPr sz="1333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Not true at all (1) Rarely true (2) Sometimes true (3) Often true (4) True nearly all the time (5)</a:t>
                      </a:r>
                    </a:p>
                  </a:txBody>
                  <a:tcPr marL="12700" marR="12700" marT="12700" marB="12700" anchor="ctr" anchorCtr="0" horzOverflow="overflow"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2" name="Table"/>
          <p:cNvGraphicFramePr/>
          <p:nvPr/>
        </p:nvGraphicFramePr>
        <p:xfrm>
          <a:off x="2756217" y="2616200"/>
          <a:ext cx="6350001" cy="56056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7042309"/>
              </a:tblGrid>
              <a:tr h="280280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defRPr sz="1800"/>
                      </a:pPr>
                      <a:r>
                        <a:rPr b="1" sz="1333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Having to cope with stress can make me stronger</a:t>
                      </a:r>
                    </a:p>
                  </a:txBody>
                  <a:tcPr marL="12700" marR="12700" marT="12700" marB="12700" anchor="ctr" anchorCtr="0" horzOverflow="overflow">
                    <a:solidFill>
                      <a:srgbClr val="FFFFFF"/>
                    </a:solidFill>
                  </a:tcPr>
                </a:tc>
              </a:tr>
              <a:tr h="280280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defRPr sz="1800"/>
                      </a:pPr>
                      <a:r>
                        <a:rPr sz="1333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Not true at all (1) Rarely true (2) Sometimes true (3) Often true (4) True nearly all the time (5)</a:t>
                      </a:r>
                    </a:p>
                  </a:txBody>
                  <a:tcPr marL="12700" marR="12700" marT="12700" marB="12700" anchor="ctr" anchorCtr="0" horzOverflow="overflow"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3" name="Table"/>
          <p:cNvGraphicFramePr/>
          <p:nvPr/>
        </p:nvGraphicFramePr>
        <p:xfrm>
          <a:off x="2756217" y="3886200"/>
          <a:ext cx="7051190" cy="74544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7038489"/>
              </a:tblGrid>
              <a:tr h="280280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defRPr sz="1800"/>
                      </a:pPr>
                      <a:r>
                        <a:rPr b="1" sz="1333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 believe I can achieve my goals, even if there are obstacles</a:t>
                      </a:r>
                    </a:p>
                  </a:txBody>
                  <a:tcPr marL="12700" marR="12700" marT="12700" marB="12700" anchor="ctr" anchorCtr="0" horzOverflow="overflow">
                    <a:solidFill>
                      <a:srgbClr val="FFFFFF"/>
                    </a:solidFill>
                  </a:tcPr>
                </a:tc>
              </a:tr>
              <a:tr h="280280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defRPr sz="1800"/>
                      </a:pPr>
                      <a:r>
                        <a:rPr sz="1333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Not true at all (1) Rarely true (2) Sometimes true (3) Often true (4) True nearly all the time (5)</a:t>
                      </a:r>
                    </a:p>
                  </a:txBody>
                  <a:tcPr marL="12700" marR="12700" marT="12700" marB="12700" anchor="ctr" anchorCtr="0" horzOverflow="overflow"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4" name="Table"/>
          <p:cNvGraphicFramePr/>
          <p:nvPr/>
        </p:nvGraphicFramePr>
        <p:xfrm>
          <a:off x="2756217" y="5149850"/>
          <a:ext cx="7051190" cy="74544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7038489"/>
              </a:tblGrid>
              <a:tr h="280280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defRPr sz="1800"/>
                      </a:pPr>
                      <a:r>
                        <a:rPr b="1" sz="1333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Under pressure, I stay focussed and think clearly</a:t>
                      </a:r>
                    </a:p>
                  </a:txBody>
                  <a:tcPr marL="12700" marR="12700" marT="12700" marB="12700" anchor="ctr" anchorCtr="0" horzOverflow="overflow">
                    <a:solidFill>
                      <a:srgbClr val="FFFFFF"/>
                    </a:solidFill>
                  </a:tcPr>
                </a:tc>
              </a:tr>
              <a:tr h="280280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defRPr sz="1800"/>
                      </a:pPr>
                      <a:r>
                        <a:rPr sz="1333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Not true at all (1) Rarely true (2) Sometimes true (3) Often true (4) True nearly all the time (5)</a:t>
                      </a:r>
                    </a:p>
                  </a:txBody>
                  <a:tcPr marL="12700" marR="12700" marT="12700" marB="12700" anchor="ctr" anchorCtr="0" horzOverflow="overflow"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" name="Table"/>
          <p:cNvGraphicFramePr/>
          <p:nvPr/>
        </p:nvGraphicFramePr>
        <p:xfrm>
          <a:off x="2794000" y="3490383"/>
          <a:ext cx="6976368" cy="74544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6963668"/>
              </a:tblGrid>
              <a:tr h="280280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defRPr sz="1800"/>
                      </a:pPr>
                      <a:r>
                        <a:rPr b="1" sz="1333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 can deal with whatever comes my way</a:t>
                      </a:r>
                    </a:p>
                  </a:txBody>
                  <a:tcPr marL="12700" marR="12700" marT="12700" marB="12700" anchor="ctr" anchorCtr="0" horzOverflow="overflow">
                    <a:solidFill>
                      <a:srgbClr val="FFFFFF"/>
                    </a:solidFill>
                  </a:tcPr>
                </a:tc>
              </a:tr>
              <a:tr h="280280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defRPr sz="1800"/>
                      </a:pPr>
                      <a:r>
                        <a:rPr sz="1333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Not true at all (1) Rarely true (2) Sometimes true (3) Often true (4) True nearly all the time (5)</a:t>
                      </a:r>
                    </a:p>
                  </a:txBody>
                  <a:tcPr marL="12700" marR="12700" marT="12700" marB="12700" anchor="ctr" anchorCtr="0" horzOverflow="overflow"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7" name="Table"/>
          <p:cNvGraphicFramePr/>
          <p:nvPr/>
        </p:nvGraphicFramePr>
        <p:xfrm>
          <a:off x="2794000" y="4673599"/>
          <a:ext cx="6976368" cy="74544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6963668"/>
              </a:tblGrid>
              <a:tr h="280280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defRPr sz="1800"/>
                      </a:pPr>
                      <a:r>
                        <a:rPr b="1" sz="1333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 tend to bounce back after illness, injury or hardships</a:t>
                      </a:r>
                    </a:p>
                  </a:txBody>
                  <a:tcPr marL="12700" marR="12700" marT="12700" marB="12700" anchor="ctr" anchorCtr="0" horzOverflow="overflow">
                    <a:solidFill>
                      <a:srgbClr val="FFFFFF"/>
                    </a:solidFill>
                  </a:tcPr>
                </a:tc>
              </a:tr>
              <a:tr h="280280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defRPr sz="1800"/>
                      </a:pPr>
                      <a:r>
                        <a:rPr sz="1333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Not true at all (1) Rarely true (2) Sometimes true (3) Often true (4) True nearly all the time (5)</a:t>
                      </a:r>
                    </a:p>
                  </a:txBody>
                  <a:tcPr marL="12700" marR="12700" marT="12700" marB="12700" anchor="ctr" anchorCtr="0" horzOverflow="overflow"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8" name="Table"/>
          <p:cNvGraphicFramePr/>
          <p:nvPr/>
        </p:nvGraphicFramePr>
        <p:xfrm>
          <a:off x="2794000" y="1303866"/>
          <a:ext cx="6976368" cy="74544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6963668"/>
              </a:tblGrid>
              <a:tr h="280280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defRPr sz="1800"/>
                      </a:pPr>
                      <a:r>
                        <a:rPr b="1" sz="1333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 am able to adapt when changes occur</a:t>
                      </a:r>
                    </a:p>
                  </a:txBody>
                  <a:tcPr marL="12700" marR="12700" marT="12700" marB="12700" anchor="ctr" anchorCtr="0" horzOverflow="overflow">
                    <a:solidFill>
                      <a:srgbClr val="FFFFFF"/>
                    </a:solidFill>
                  </a:tcPr>
                </a:tc>
              </a:tr>
              <a:tr h="280280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defRPr sz="1800"/>
                      </a:pPr>
                      <a:r>
                        <a:rPr sz="1333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Not true at all (1) Rarely true (2) Sometimes true (3) Often true (4) True nearly all the time (5)</a:t>
                      </a:r>
                    </a:p>
                  </a:txBody>
                  <a:tcPr marL="12700" marR="12700" marT="12700" marB="12700" anchor="ctr" anchorCtr="0" horzOverflow="overflow"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9" name="Table"/>
          <p:cNvGraphicFramePr/>
          <p:nvPr/>
        </p:nvGraphicFramePr>
        <p:xfrm>
          <a:off x="2794000" y="2400300"/>
          <a:ext cx="6976368" cy="74544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6963668"/>
              </a:tblGrid>
              <a:tr h="280280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defRPr sz="1800"/>
                      </a:pPr>
                      <a:r>
                        <a:rPr b="1" sz="1333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 am not easily discouraged by failure</a:t>
                      </a:r>
                    </a:p>
                  </a:txBody>
                  <a:tcPr marL="12700" marR="12700" marT="12700" marB="12700" anchor="ctr" anchorCtr="0" horzOverflow="overflow">
                    <a:solidFill>
                      <a:srgbClr val="FFFFFF"/>
                    </a:solidFill>
                  </a:tcPr>
                </a:tc>
              </a:tr>
              <a:tr h="280280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defRPr sz="1800"/>
                      </a:pPr>
                      <a:r>
                        <a:rPr sz="1333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Not true at all (1) Rarely true (2) Sometimes true (3) Often true (4) True nearly all the time (5)</a:t>
                      </a:r>
                    </a:p>
                  </a:txBody>
                  <a:tcPr marL="12700" marR="12700" marT="12700" marB="12700" anchor="ctr" anchorCtr="0" horzOverflow="overflow"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Box 3"/>
          <p:cNvSpPr txBox="1"/>
          <p:nvPr/>
        </p:nvSpPr>
        <p:spPr>
          <a:xfrm>
            <a:off x="3213124" y="207390"/>
            <a:ext cx="5149864" cy="601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WHAT IS RESILIENCE?</a:t>
            </a:r>
          </a:p>
        </p:txBody>
      </p:sp>
      <p:sp>
        <p:nvSpPr>
          <p:cNvPr id="202" name="TextBox 5"/>
          <p:cNvSpPr txBox="1"/>
          <p:nvPr/>
        </p:nvSpPr>
        <p:spPr>
          <a:xfrm>
            <a:off x="3074242" y="5718926"/>
            <a:ext cx="5712953" cy="644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Anyone scoring 24+ is fairly resilient but there is always room for improvement!</a:t>
            </a:r>
          </a:p>
        </p:txBody>
      </p:sp>
      <p:pic>
        <p:nvPicPr>
          <p:cNvPr id="203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28521" y="1907357"/>
            <a:ext cx="6134958" cy="3581901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TextBox 8"/>
          <p:cNvSpPr txBox="1"/>
          <p:nvPr/>
        </p:nvSpPr>
        <p:spPr>
          <a:xfrm>
            <a:off x="1649846" y="872707"/>
            <a:ext cx="8486952" cy="856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Being resilient means being able to cope with life’s setbacks and to quickly bounce back.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3" grpId="3"/>
      <p:bldP build="whole" bldLvl="1" animBg="1" rev="0" advAuto="0" spid="201" grpId="1"/>
      <p:bldP build="whole" bldLvl="1" animBg="1" rev="0" advAuto="0" spid="202" grpId="4"/>
      <p:bldP build="whole" bldLvl="1" animBg="1" rev="0" advAuto="0" spid="204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Rectangle 1"/>
          <p:cNvSpPr txBox="1"/>
          <p:nvPr/>
        </p:nvSpPr>
        <p:spPr>
          <a:xfrm>
            <a:off x="1931669" y="350304"/>
            <a:ext cx="7666594" cy="713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000">
                <a:solidFill>
                  <a:srgbClr val="FFFFFF"/>
                </a:solidFill>
              </a:defRPr>
            </a:lvl1pPr>
          </a:lstStyle>
          <a:p>
            <a:pPr/>
            <a:r>
              <a:t>HOW TO BUILD OUR RESILIENCE</a:t>
            </a:r>
          </a:p>
        </p:txBody>
      </p:sp>
      <p:sp>
        <p:nvSpPr>
          <p:cNvPr id="207" name="Rectangle 3"/>
          <p:cNvSpPr txBox="1"/>
          <p:nvPr/>
        </p:nvSpPr>
        <p:spPr>
          <a:xfrm>
            <a:off x="2660087" y="3106942"/>
            <a:ext cx="6004560" cy="1275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285750" indent="-285750">
              <a:buSzPct val="100000"/>
              <a:buFont typeface="Arial"/>
              <a:buChar char="•"/>
              <a:defRPr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Internal factors (what I eat, how I feel, knowing my own strengths)</a:t>
            </a:r>
          </a:p>
        </p:txBody>
      </p:sp>
      <p:sp>
        <p:nvSpPr>
          <p:cNvPr id="208" name="Rectangle 4"/>
          <p:cNvSpPr txBox="1"/>
          <p:nvPr/>
        </p:nvSpPr>
        <p:spPr>
          <a:xfrm>
            <a:off x="2660087" y="4493731"/>
            <a:ext cx="6004560" cy="856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285750" indent="-285750">
              <a:buSzPct val="100000"/>
              <a:buFont typeface="Arial"/>
              <a:buChar char="•"/>
              <a:defRPr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External factors (support from friends, family and professionals, life challenges)</a:t>
            </a:r>
          </a:p>
        </p:txBody>
      </p:sp>
      <p:sp>
        <p:nvSpPr>
          <p:cNvPr id="209" name="Rectangle 5"/>
          <p:cNvSpPr txBox="1"/>
          <p:nvPr/>
        </p:nvSpPr>
        <p:spPr>
          <a:xfrm>
            <a:off x="2259570" y="1613118"/>
            <a:ext cx="7010790" cy="1455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Think of a current goal, what </a:t>
            </a:r>
            <a:r>
              <a:rPr u="sng"/>
              <a:t>internal</a:t>
            </a:r>
            <a:r>
              <a:t> and </a:t>
            </a:r>
            <a:r>
              <a:rPr u="sng"/>
              <a:t>external</a:t>
            </a:r>
            <a:r>
              <a:t> factors will help you achieve this?</a:t>
            </a:r>
          </a:p>
          <a:p>
            <a:pPr>
              <a:defRPr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 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6" grpId="1"/>
      <p:bldP build="whole" bldLvl="1" animBg="1" rev="0" advAuto="0" spid="209" grpId="2"/>
      <p:bldP build="whole" bldLvl="1" animBg="1" rev="0" advAuto="0" spid="207" grpId="3"/>
      <p:bldP build="whole" bldLvl="1" animBg="1" rev="0" advAuto="0" spid="208" grpId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83252" y="113121"/>
            <a:ext cx="4519769" cy="64008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he resilience plan"/>
          <p:cNvSpPr txBox="1"/>
          <p:nvPr>
            <p:ph type="title" idx="4294967295"/>
          </p:nvPr>
        </p:nvSpPr>
        <p:spPr>
          <a:xfrm>
            <a:off x="3209630" y="152612"/>
            <a:ext cx="4438651" cy="781051"/>
          </a:xfrm>
          <a:prstGeom prst="rect">
            <a:avLst/>
          </a:prstGeom>
        </p:spPr>
        <p:txBody>
          <a:bodyPr anchor="b"/>
          <a:lstStyle>
            <a:lvl1pPr algn="ctr" defTabSz="338326">
              <a:defRPr sz="4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GUESS WHO?</a:t>
            </a:r>
          </a:p>
        </p:txBody>
      </p:sp>
      <p:sp>
        <p:nvSpPr>
          <p:cNvPr id="214" name="Rectangle 1"/>
          <p:cNvSpPr txBox="1"/>
          <p:nvPr/>
        </p:nvSpPr>
        <p:spPr>
          <a:xfrm>
            <a:off x="959290" y="1165031"/>
            <a:ext cx="10306326" cy="972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Which of these public figures have reached their goals by developing resilience despite life’s challenges?</a:t>
            </a:r>
          </a:p>
        </p:txBody>
      </p:sp>
      <p:pic>
        <p:nvPicPr>
          <p:cNvPr id="21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0475" y="2279273"/>
            <a:ext cx="2484446" cy="25446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48314" y="4715426"/>
            <a:ext cx="2607872" cy="19550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60632" y="2370869"/>
            <a:ext cx="2693369" cy="3623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484956" y="4715426"/>
            <a:ext cx="2693369" cy="1955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Picture 6" descr="Picture 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178325" y="2279273"/>
            <a:ext cx="2620080" cy="30884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he resilience plan"/>
          <p:cNvSpPr txBox="1"/>
          <p:nvPr>
            <p:ph type="ctrTitle"/>
          </p:nvPr>
        </p:nvSpPr>
        <p:spPr>
          <a:xfrm>
            <a:off x="5126933" y="542049"/>
            <a:ext cx="4439190" cy="780024"/>
          </a:xfrm>
          <a:prstGeom prst="rect">
            <a:avLst/>
          </a:prstGeom>
        </p:spPr>
        <p:txBody>
          <a:bodyPr/>
          <a:lstStyle>
            <a:lvl1pPr algn="r" defTabSz="338327">
              <a:defRPr cap="none" sz="3996">
                <a:solidFill>
                  <a:srgbClr val="A5300F"/>
                </a:solidFill>
                <a:latin typeface="+mn-lt"/>
                <a:ea typeface="+mn-ea"/>
                <a:cs typeface="+mn-cs"/>
                <a:sym typeface="Trebuchet MS"/>
              </a:defRPr>
            </a:lvl1pPr>
          </a:lstStyle>
          <a:p>
            <a:pPr/>
            <a:r>
              <a:t>The resilience plan</a:t>
            </a:r>
          </a:p>
        </p:txBody>
      </p:sp>
      <p:sp>
        <p:nvSpPr>
          <p:cNvPr id="222" name="The 4 S’s"/>
          <p:cNvSpPr txBox="1"/>
          <p:nvPr/>
        </p:nvSpPr>
        <p:spPr>
          <a:xfrm>
            <a:off x="4112382" y="3034029"/>
            <a:ext cx="2279475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sz="4300">
                <a:latin typeface="+mn-lt"/>
                <a:ea typeface="+mn-ea"/>
                <a:cs typeface="+mn-cs"/>
                <a:sym typeface="Trebuchet MS"/>
              </a:defRPr>
            </a:lvl1pPr>
          </a:lstStyle>
          <a:p>
            <a:pPr/>
            <a:r>
              <a:t>The 4 S’s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2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Slice">
  <a:themeElements>
    <a:clrScheme name="Sl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000FF"/>
      </a:hlink>
      <a:folHlink>
        <a:srgbClr val="FF00FF"/>
      </a:folHlink>
    </a:clrScheme>
    <a:fontScheme name="Slice">
      <a:majorFont>
        <a:latin typeface="Helvetica"/>
        <a:ea typeface="Helvetica"/>
        <a:cs typeface="Helvetica"/>
      </a:majorFont>
      <a:minorFont>
        <a:latin typeface="Trebuchet MS"/>
        <a:ea typeface="Trebuchet MS"/>
        <a:cs typeface="Trebuchet MS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rnd">
          <a:solidFill>
            <a:srgbClr val="05436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rnd">
          <a:solidFill>
            <a:srgbClr val="05436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lice">
  <a:themeElements>
    <a:clrScheme name="Sl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000FF"/>
      </a:hlink>
      <a:folHlink>
        <a:srgbClr val="FF00FF"/>
      </a:folHlink>
    </a:clrScheme>
    <a:fontScheme name="Slice">
      <a:majorFont>
        <a:latin typeface="Helvetica"/>
        <a:ea typeface="Helvetica"/>
        <a:cs typeface="Helvetica"/>
      </a:majorFont>
      <a:minorFont>
        <a:latin typeface="Trebuchet MS"/>
        <a:ea typeface="Trebuchet MS"/>
        <a:cs typeface="Trebuchet MS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rnd">
          <a:solidFill>
            <a:srgbClr val="05436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rnd">
          <a:solidFill>
            <a:srgbClr val="05436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