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6"/>
          <p:cNvSpPr txBox="1"/>
          <p:nvPr/>
        </p:nvSpPr>
        <p:spPr>
          <a:xfrm>
            <a:off x="2869130" y="2656323"/>
            <a:ext cx="6870834" cy="119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7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851343"/>
            <a:ext cx="2152650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ectangle 3"/>
          <p:cNvSpPr txBox="1"/>
          <p:nvPr/>
        </p:nvSpPr>
        <p:spPr>
          <a:xfrm>
            <a:off x="1259067" y="-56306"/>
            <a:ext cx="9904473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Mutual Respect for Differences</a:t>
            </a:r>
          </a:p>
        </p:txBody>
      </p:sp>
      <p:sp>
        <p:nvSpPr>
          <p:cNvPr id="165" name="Rectangle 5"/>
          <p:cNvSpPr txBox="1"/>
          <p:nvPr/>
        </p:nvSpPr>
        <p:spPr>
          <a:xfrm>
            <a:off x="517291" y="848502"/>
            <a:ext cx="11464457" cy="87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4B183"/>
                </a:solidFill>
              </a:defRPr>
            </a:lvl1pPr>
          </a:lstStyle>
          <a:p>
            <a:pPr/>
            <a:r>
              <a:t>There are lots of different people in Britain who all have different beliefs. People look different and believe in different things. </a:t>
            </a:r>
          </a:p>
        </p:txBody>
      </p:sp>
      <p:sp>
        <p:nvSpPr>
          <p:cNvPr id="166" name="Rectangle 7"/>
          <p:cNvSpPr txBox="1"/>
          <p:nvPr/>
        </p:nvSpPr>
        <p:spPr>
          <a:xfrm>
            <a:off x="217075" y="2074811"/>
            <a:ext cx="359075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6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124916"/>
            <a:ext cx="2170239" cy="280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0238" y="4677476"/>
            <a:ext cx="3001618" cy="2180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99613" y="3477986"/>
            <a:ext cx="2792386" cy="3370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94632" y="3844788"/>
            <a:ext cx="3320684" cy="301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ectangle 12"/>
          <p:cNvSpPr txBox="1"/>
          <p:nvPr/>
        </p:nvSpPr>
        <p:spPr>
          <a:xfrm>
            <a:off x="627393" y="1814414"/>
            <a:ext cx="11464457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4B183"/>
                </a:solidFill>
              </a:defRPr>
            </a:lvl1pPr>
          </a:lstStyle>
          <a:p>
            <a:pPr/>
            <a:r>
              <a:t>It is very important that we treat others how we would like to be treated.  </a:t>
            </a:r>
          </a:p>
        </p:txBody>
      </p:sp>
      <p:sp>
        <p:nvSpPr>
          <p:cNvPr id="172" name="Rectangle 10"/>
          <p:cNvSpPr txBox="1"/>
          <p:nvPr/>
        </p:nvSpPr>
        <p:spPr>
          <a:xfrm>
            <a:off x="725668" y="3799506"/>
            <a:ext cx="88604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Muslims</a:t>
            </a:r>
          </a:p>
        </p:txBody>
      </p:sp>
      <p:sp>
        <p:nvSpPr>
          <p:cNvPr id="173" name="Rectangle 13"/>
          <p:cNvSpPr txBox="1"/>
          <p:nvPr/>
        </p:nvSpPr>
        <p:spPr>
          <a:xfrm>
            <a:off x="6313199" y="3527362"/>
            <a:ext cx="10658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Buddhists </a:t>
            </a:r>
          </a:p>
        </p:txBody>
      </p:sp>
      <p:sp>
        <p:nvSpPr>
          <p:cNvPr id="174" name="Rectangle 14"/>
          <p:cNvSpPr txBox="1"/>
          <p:nvPr/>
        </p:nvSpPr>
        <p:spPr>
          <a:xfrm>
            <a:off x="10464617" y="3108654"/>
            <a:ext cx="74875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Hindus</a:t>
            </a:r>
          </a:p>
        </p:txBody>
      </p:sp>
      <p:sp>
        <p:nvSpPr>
          <p:cNvPr id="175" name="Rectangle 15"/>
          <p:cNvSpPr txBox="1"/>
          <p:nvPr/>
        </p:nvSpPr>
        <p:spPr>
          <a:xfrm>
            <a:off x="2427374" y="4270045"/>
            <a:ext cx="57507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Sikhs</a:t>
            </a:r>
          </a:p>
        </p:txBody>
      </p:sp>
      <p:sp>
        <p:nvSpPr>
          <p:cNvPr id="176" name="Rectangle 16"/>
          <p:cNvSpPr txBox="1"/>
          <p:nvPr/>
        </p:nvSpPr>
        <p:spPr>
          <a:xfrm>
            <a:off x="535251" y="2400767"/>
            <a:ext cx="11464457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4B183"/>
                </a:solidFill>
              </a:defRPr>
            </a:lvl1pPr>
          </a:lstStyle>
          <a:p>
            <a:pPr/>
            <a:r>
              <a:t>Share things, show respect and be a good person to everyone </a:t>
            </a:r>
          </a:p>
        </p:txBody>
      </p:sp>
      <p:pic>
        <p:nvPicPr>
          <p:cNvPr id="177" name="Picture 17" descr="Picture 1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86313" y="4076444"/>
            <a:ext cx="2005389" cy="279569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ectangle 18"/>
          <p:cNvSpPr txBox="1"/>
          <p:nvPr/>
        </p:nvSpPr>
        <p:spPr>
          <a:xfrm>
            <a:off x="8640438" y="3723463"/>
            <a:ext cx="5404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Jews</a:t>
            </a:r>
          </a:p>
        </p:txBody>
      </p:sp>
      <p:pic>
        <p:nvPicPr>
          <p:cNvPr id="179" name="Picture 19" descr="Picture 1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18245" y="4712487"/>
            <a:ext cx="2388641" cy="215446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22"/>
          <p:cNvSpPr txBox="1"/>
          <p:nvPr/>
        </p:nvSpPr>
        <p:spPr>
          <a:xfrm>
            <a:off x="3833031" y="4270045"/>
            <a:ext cx="101318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Christians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9"/>
      <p:bldP build="whole" bldLvl="1" animBg="1" rev="0" advAuto="0" spid="171" grpId="15"/>
      <p:bldP build="whole" bldLvl="1" animBg="1" rev="0" advAuto="0" spid="168" grpId="5"/>
      <p:bldP build="whole" bldLvl="1" animBg="1" rev="0" advAuto="0" spid="179" grpId="14"/>
      <p:bldP build="whole" bldLvl="1" animBg="1" rev="0" advAuto="0" spid="167" grpId="3"/>
      <p:bldP build="whole" bldLvl="1" animBg="1" rev="0" advAuto="0" spid="178" grpId="12"/>
      <p:bldP build="whole" bldLvl="1" animBg="1" rev="0" advAuto="0" spid="177" grpId="11"/>
      <p:bldP build="whole" bldLvl="1" animBg="1" rev="0" advAuto="0" spid="172" grpId="4"/>
      <p:bldP build="whole" bldLvl="1" animBg="1" rev="0" advAuto="0" spid="174" grpId="10"/>
      <p:bldP build="whole" bldLvl="1" animBg="1" rev="0" advAuto="0" spid="176" grpId="16"/>
      <p:bldP build="whole" bldLvl="1" animBg="1" rev="0" advAuto="0" spid="170" grpId="7"/>
      <p:bldP build="whole" bldLvl="1" animBg="1" rev="0" advAuto="0" spid="166" grpId="2"/>
      <p:bldP build="whole" bldLvl="1" animBg="1" rev="0" advAuto="0" spid="175" grpId="6"/>
      <p:bldP build="whole" bldLvl="1" animBg="1" rev="0" advAuto="0" spid="165" grpId="1"/>
      <p:bldP build="whole" bldLvl="1" animBg="1" rev="0" advAuto="0" spid="173" grpId="8"/>
      <p:bldP build="whole" bldLvl="1" animBg="1" rev="0" advAuto="0" spid="180" grpId="1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5857" y="1807140"/>
            <a:ext cx="2496295" cy="220145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 1"/>
          <p:cNvSpPr txBox="1"/>
          <p:nvPr/>
        </p:nvSpPr>
        <p:spPr>
          <a:xfrm>
            <a:off x="5026059" y="4008596"/>
            <a:ext cx="3195891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85" name="Rectangle 3"/>
          <p:cNvSpPr txBox="1"/>
          <p:nvPr/>
        </p:nvSpPr>
        <p:spPr>
          <a:xfrm>
            <a:off x="1331178" y="642083"/>
            <a:ext cx="10430209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Mutual Respect for Different Faiths </a:t>
            </a:r>
          </a:p>
        </p:txBody>
      </p:sp>
      <p:sp>
        <p:nvSpPr>
          <p:cNvPr id="186" name="Rectangle 8"/>
          <p:cNvSpPr txBox="1"/>
          <p:nvPr/>
        </p:nvSpPr>
        <p:spPr>
          <a:xfrm>
            <a:off x="3135495" y="4699837"/>
            <a:ext cx="714814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mutual respect?</a:t>
            </a:r>
          </a:p>
        </p:txBody>
      </p:sp>
      <p:sp>
        <p:nvSpPr>
          <p:cNvPr id="187" name="Rectangle 9"/>
          <p:cNvSpPr txBox="1"/>
          <p:nvPr/>
        </p:nvSpPr>
        <p:spPr>
          <a:xfrm>
            <a:off x="2834556" y="5497671"/>
            <a:ext cx="7578909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are different faiths?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Rectangle 3"/>
          <p:cNvSpPr txBox="1"/>
          <p:nvPr/>
        </p:nvSpPr>
        <p:spPr>
          <a:xfrm>
            <a:off x="1014907" y="125010"/>
            <a:ext cx="10747089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Can you name as many different faiths as you can?</a:t>
            </a:r>
          </a:p>
        </p:txBody>
      </p:sp>
      <p:grpSp>
        <p:nvGrpSpPr>
          <p:cNvPr id="193" name="Group 5"/>
          <p:cNvGrpSpPr/>
          <p:nvPr/>
        </p:nvGrpSpPr>
        <p:grpSpPr>
          <a:xfrm>
            <a:off x="2835257" y="1348186"/>
            <a:ext cx="1759361" cy="1759362"/>
            <a:chOff x="0" y="0"/>
            <a:chExt cx="1759360" cy="1759360"/>
          </a:xfrm>
        </p:grpSpPr>
        <p:sp>
          <p:nvSpPr>
            <p:cNvPr id="191" name="Oval 7"/>
            <p:cNvSpPr/>
            <p:nvPr/>
          </p:nvSpPr>
          <p:spPr>
            <a:xfrm>
              <a:off x="-1" y="-1"/>
              <a:ext cx="1759362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2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0082" y="57243"/>
              <a:ext cx="1079195" cy="15261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6" name="Group 9"/>
          <p:cNvGrpSpPr/>
          <p:nvPr/>
        </p:nvGrpSpPr>
        <p:grpSpPr>
          <a:xfrm>
            <a:off x="5426386" y="1348186"/>
            <a:ext cx="2013091" cy="1759362"/>
            <a:chOff x="0" y="0"/>
            <a:chExt cx="2013089" cy="1759360"/>
          </a:xfrm>
        </p:grpSpPr>
        <p:sp>
          <p:nvSpPr>
            <p:cNvPr id="194" name="Oval 10"/>
            <p:cNvSpPr/>
            <p:nvPr/>
          </p:nvSpPr>
          <p:spPr>
            <a:xfrm>
              <a:off x="103518" y="-1"/>
              <a:ext cx="1759361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5" name="Picture 11" descr="Picture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67935"/>
              <a:ext cx="2013090" cy="1423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9" name="Group 12"/>
          <p:cNvGrpSpPr/>
          <p:nvPr/>
        </p:nvGrpSpPr>
        <p:grpSpPr>
          <a:xfrm>
            <a:off x="8125335" y="1348186"/>
            <a:ext cx="1759361" cy="1759362"/>
            <a:chOff x="0" y="0"/>
            <a:chExt cx="1759360" cy="1759360"/>
          </a:xfrm>
        </p:grpSpPr>
        <p:sp>
          <p:nvSpPr>
            <p:cNvPr id="197" name="Oval 13"/>
            <p:cNvSpPr/>
            <p:nvPr/>
          </p:nvSpPr>
          <p:spPr>
            <a:xfrm>
              <a:off x="-1" y="-1"/>
              <a:ext cx="1759362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8" name="Picture 14" descr="Picture 1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806" y="237204"/>
              <a:ext cx="1593719" cy="1126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2" name="Group 15"/>
          <p:cNvGrpSpPr/>
          <p:nvPr/>
        </p:nvGrpSpPr>
        <p:grpSpPr>
          <a:xfrm>
            <a:off x="2732877" y="4019274"/>
            <a:ext cx="1861741" cy="1759361"/>
            <a:chOff x="0" y="0"/>
            <a:chExt cx="1861739" cy="1759360"/>
          </a:xfrm>
        </p:grpSpPr>
        <p:sp>
          <p:nvSpPr>
            <p:cNvPr id="200" name="Oval 16"/>
            <p:cNvSpPr/>
            <p:nvPr/>
          </p:nvSpPr>
          <p:spPr>
            <a:xfrm>
              <a:off x="65866" y="-1"/>
              <a:ext cx="1759361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1" name="Picture 17" descr="Picture 17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21447"/>
              <a:ext cx="1861740" cy="1316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5" name="Group 18"/>
          <p:cNvGrpSpPr/>
          <p:nvPr/>
        </p:nvGrpSpPr>
        <p:grpSpPr>
          <a:xfrm>
            <a:off x="5296977" y="4019274"/>
            <a:ext cx="2040440" cy="1759361"/>
            <a:chOff x="0" y="0"/>
            <a:chExt cx="2040439" cy="1759360"/>
          </a:xfrm>
        </p:grpSpPr>
        <p:sp>
          <p:nvSpPr>
            <p:cNvPr id="203" name="Oval 19"/>
            <p:cNvSpPr/>
            <p:nvPr/>
          </p:nvSpPr>
          <p:spPr>
            <a:xfrm>
              <a:off x="140540" y="-1"/>
              <a:ext cx="1759359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4" name="Picture 20" descr="Picture 2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51185"/>
              <a:ext cx="2040440" cy="1442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8" name="Group 21"/>
          <p:cNvGrpSpPr/>
          <p:nvPr/>
        </p:nvGrpSpPr>
        <p:grpSpPr>
          <a:xfrm>
            <a:off x="8125335" y="3963932"/>
            <a:ext cx="1795135" cy="2344385"/>
            <a:chOff x="0" y="0"/>
            <a:chExt cx="1795134" cy="2344384"/>
          </a:xfrm>
        </p:grpSpPr>
        <p:sp>
          <p:nvSpPr>
            <p:cNvPr id="206" name="Oval 22"/>
            <p:cNvSpPr/>
            <p:nvPr/>
          </p:nvSpPr>
          <p:spPr>
            <a:xfrm>
              <a:off x="-1" y="33570"/>
              <a:ext cx="1759362" cy="1759361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7" name="Picture 23" descr="Picture 2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7384" y="0"/>
              <a:ext cx="1657751" cy="2344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Rectangle 1"/>
          <p:cNvSpPr txBox="1"/>
          <p:nvPr/>
        </p:nvSpPr>
        <p:spPr>
          <a:xfrm>
            <a:off x="213671" y="945645"/>
            <a:ext cx="11783319" cy="390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Physical Activity</a:t>
            </a: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We are going to play a few active games</a:t>
            </a:r>
            <a:r>
              <a:rPr b="1"/>
              <a:t>.</a:t>
            </a:r>
          </a:p>
          <a:p>
            <a:pPr algn="ctr">
              <a:defRPr sz="4000" u="sng">
                <a:solidFill>
                  <a:schemeClr val="accent4"/>
                </a:solidFill>
              </a:defRPr>
            </a:pPr>
          </a:p>
          <a:p>
            <a:pPr algn="ctr">
              <a:defRPr sz="4000" u="sng">
                <a:solidFill>
                  <a:schemeClr val="accent4"/>
                </a:solidFill>
              </a:defRPr>
            </a:pPr>
            <a:r>
              <a:t>Respect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How can you show respect during different activities?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108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xplosion 1 2"/>
          <p:cNvSpPr/>
          <p:nvPr/>
        </p:nvSpPr>
        <p:spPr>
          <a:xfrm rot="19160219">
            <a:off x="117897" y="113540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Rectangle 3"/>
          <p:cNvSpPr txBox="1"/>
          <p:nvPr/>
        </p:nvSpPr>
        <p:spPr>
          <a:xfrm>
            <a:off x="1861789" y="902313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771" y="2200680"/>
            <a:ext cx="2496295" cy="220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4"/>
          <p:cNvSpPr txBox="1"/>
          <p:nvPr/>
        </p:nvSpPr>
        <p:spPr>
          <a:xfrm>
            <a:off x="2358682" y="4483387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1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22" name="Rectangle 1"/>
          <p:cNvSpPr txBox="1"/>
          <p:nvPr/>
        </p:nvSpPr>
        <p:spPr>
          <a:xfrm>
            <a:off x="1251065" y="5408733"/>
            <a:ext cx="10375671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The rule of law is what keeps our society together and what helps us live a happy life.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3"/>
      <p:bldP build="whole" bldLvl="1" animBg="1" rev="0" advAuto="0" spid="116" grpId="1"/>
      <p:bldP build="whole" bldLvl="1" animBg="1" rev="0" advAuto="0" spid="120" grpId="4"/>
      <p:bldP build="whole" bldLvl="1" animBg="1" rev="0" advAuto="0" spid="121" grpId="2"/>
      <p:bldP build="whole" bldLvl="1" animBg="1" rev="0" advAuto="0" spid="122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xplosion 1 2"/>
          <p:cNvSpPr/>
          <p:nvPr/>
        </p:nvSpPr>
        <p:spPr>
          <a:xfrm rot="19160219">
            <a:off x="96126" y="-44304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Rectangle 3"/>
          <p:cNvSpPr txBox="1"/>
          <p:nvPr/>
        </p:nvSpPr>
        <p:spPr>
          <a:xfrm>
            <a:off x="1776141" y="739274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Democracy</a:t>
            </a:r>
          </a:p>
        </p:txBody>
      </p:sp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675" y="2102642"/>
            <a:ext cx="2496295" cy="2201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4"/>
          <p:cNvSpPr txBox="1"/>
          <p:nvPr/>
        </p:nvSpPr>
        <p:spPr>
          <a:xfrm>
            <a:off x="2591585" y="4573442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9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30" name="Rectangle 1"/>
          <p:cNvSpPr txBox="1"/>
          <p:nvPr/>
        </p:nvSpPr>
        <p:spPr>
          <a:xfrm>
            <a:off x="2072039" y="5560888"/>
            <a:ext cx="9351670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500">
                <a:solidFill>
                  <a:srgbClr val="FFFFFF"/>
                </a:solidFill>
              </a:defRPr>
            </a:pPr>
            <a:r>
              <a:t>Democracy means </a:t>
            </a:r>
            <a:r>
              <a:rPr b="1"/>
              <a:t>‘rule by the people’.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3"/>
      <p:bldP build="whole" bldLvl="1" animBg="1" rev="0" advAuto="0" spid="124" grpId="1"/>
      <p:bldP build="whole" bldLvl="1" animBg="1" rev="0" advAuto="0" spid="130" grpId="5"/>
      <p:bldP build="whole" bldLvl="1" animBg="1" rev="0" advAuto="0" spid="129" grpId="2"/>
      <p:bldP build="whole" bldLvl="1" animBg="1" rev="0" advAuto="0" spid="128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5857" y="1807140"/>
            <a:ext cx="2496295" cy="220145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 1"/>
          <p:cNvSpPr txBox="1"/>
          <p:nvPr/>
        </p:nvSpPr>
        <p:spPr>
          <a:xfrm>
            <a:off x="5026059" y="4234934"/>
            <a:ext cx="3195891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35" name="Rectangle 3"/>
          <p:cNvSpPr txBox="1"/>
          <p:nvPr/>
        </p:nvSpPr>
        <p:spPr>
          <a:xfrm>
            <a:off x="3970160" y="642083"/>
            <a:ext cx="5152236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  <p:sp>
        <p:nvSpPr>
          <p:cNvPr id="136" name="Explosion 1 5"/>
          <p:cNvSpPr/>
          <p:nvPr/>
        </p:nvSpPr>
        <p:spPr>
          <a:xfrm rot="19160219">
            <a:off x="199540" y="244166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Rectangle 7"/>
          <p:cNvSpPr txBox="1"/>
          <p:nvPr/>
        </p:nvSpPr>
        <p:spPr>
          <a:xfrm rot="19514498">
            <a:off x="540585" y="93059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38" name="Rectangle 8"/>
          <p:cNvSpPr txBox="1"/>
          <p:nvPr/>
        </p:nvSpPr>
        <p:spPr>
          <a:xfrm>
            <a:off x="4260068" y="5544560"/>
            <a:ext cx="4886547" cy="66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4500">
                <a:solidFill>
                  <a:srgbClr val="FFFFFF"/>
                </a:solidFill>
              </a:defRPr>
            </a:lvl1pPr>
          </a:lstStyle>
          <a:p>
            <a:pPr/>
            <a:r>
              <a:t>‘I’m free to be me!’.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2"/>
      <p:bldP build="whole" bldLvl="1" animBg="1" rev="0" advAuto="0" spid="138" grpId="5"/>
      <p:bldP build="whole" bldLvl="1" animBg="1" rev="0" advAuto="0" spid="136" grpId="1"/>
      <p:bldP build="whole" bldLvl="1" animBg="1" rev="0" advAuto="0" spid="135" grpId="3"/>
      <p:bldP build="whole" bldLvl="1" animBg="1" rev="0" advAuto="0" spid="134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 3"/>
          <p:cNvSpPr txBox="1"/>
          <p:nvPr/>
        </p:nvSpPr>
        <p:spPr>
          <a:xfrm rot="21207343">
            <a:off x="-66112" y="310642"/>
            <a:ext cx="9087779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Mutual Respect for Differences</a:t>
            </a:r>
          </a:p>
        </p:txBody>
      </p:sp>
      <p:sp>
        <p:nvSpPr>
          <p:cNvPr id="142" name="Rectangle 5"/>
          <p:cNvSpPr txBox="1"/>
          <p:nvPr/>
        </p:nvSpPr>
        <p:spPr>
          <a:xfrm>
            <a:off x="133443" y="1972585"/>
            <a:ext cx="7210230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How many of you have ever felt left out?</a:t>
            </a:r>
          </a:p>
        </p:txBody>
      </p:sp>
      <p:sp>
        <p:nvSpPr>
          <p:cNvPr id="143" name="Rectangle 7"/>
          <p:cNvSpPr txBox="1"/>
          <p:nvPr/>
        </p:nvSpPr>
        <p:spPr>
          <a:xfrm>
            <a:off x="133443" y="3830044"/>
            <a:ext cx="7136674" cy="415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chemeClr val="accent4"/>
                </a:solidFill>
              </a:defRPr>
            </a:lvl1pPr>
          </a:lstStyle>
          <a:p>
            <a:pPr/>
            <a:r>
              <a:t>Is being unique more important than being liked?</a:t>
            </a:r>
          </a:p>
        </p:txBody>
      </p:sp>
      <p:sp>
        <p:nvSpPr>
          <p:cNvPr id="144" name="Rectangle 8"/>
          <p:cNvSpPr txBox="1"/>
          <p:nvPr/>
        </p:nvSpPr>
        <p:spPr>
          <a:xfrm>
            <a:off x="133442" y="2596238"/>
            <a:ext cx="7624613" cy="41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4B183"/>
                </a:solidFill>
              </a:defRPr>
            </a:lvl1pPr>
          </a:lstStyle>
          <a:p>
            <a:pPr/>
            <a:r>
              <a:t>Or have you owned an item that you didn’t want to share?</a:t>
            </a:r>
          </a:p>
        </p:txBody>
      </p:sp>
      <p:sp>
        <p:nvSpPr>
          <p:cNvPr id="145" name="Rectangle 9"/>
          <p:cNvSpPr txBox="1"/>
          <p:nvPr/>
        </p:nvSpPr>
        <p:spPr>
          <a:xfrm>
            <a:off x="133442" y="3177587"/>
            <a:ext cx="8121196" cy="415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If you were made to share, did it make you happier or sadder?</a:t>
            </a:r>
          </a:p>
        </p:txBody>
      </p:sp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7858" y="3839547"/>
            <a:ext cx="3724142" cy="3018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4"/>
      <p:bldP build="whole" bldLvl="1" animBg="1" rev="0" advAuto="0" spid="142" grpId="1"/>
      <p:bldP build="whole" bldLvl="1" animBg="1" rev="0" advAuto="0" spid="144" grpId="2"/>
      <p:bldP build="whole" bldLvl="1" animBg="1" rev="0" advAuto="0" spid="14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tangle 4"/>
          <p:cNvSpPr txBox="1"/>
          <p:nvPr/>
        </p:nvSpPr>
        <p:spPr>
          <a:xfrm>
            <a:off x="3812924" y="6276776"/>
            <a:ext cx="488576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r>
              <a:t>https://www.youtube.com/watch?v=QFORvXhub28</a:t>
            </a:r>
          </a:p>
        </p:txBody>
      </p:sp>
      <p:pic>
        <p:nvPicPr>
          <p:cNvPr id="15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7204" y="175297"/>
            <a:ext cx="4786314" cy="6047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tangle 1"/>
          <p:cNvSpPr txBox="1"/>
          <p:nvPr/>
        </p:nvSpPr>
        <p:spPr>
          <a:xfrm>
            <a:off x="5374227" y="92331"/>
            <a:ext cx="1364715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8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Task:</a:t>
            </a:r>
          </a:p>
        </p:txBody>
      </p:sp>
      <p:sp>
        <p:nvSpPr>
          <p:cNvPr id="154" name="Rectangle 7"/>
          <p:cNvSpPr txBox="1"/>
          <p:nvPr/>
        </p:nvSpPr>
        <p:spPr>
          <a:xfrm>
            <a:off x="655318" y="830617"/>
            <a:ext cx="10647317" cy="87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Think of a person you know, it could be a friend, a family member – anybody! </a:t>
            </a:r>
          </a:p>
        </p:txBody>
      </p:sp>
      <p:sp>
        <p:nvSpPr>
          <p:cNvPr id="155" name="Rectangle 5"/>
          <p:cNvSpPr txBox="1"/>
          <p:nvPr/>
        </p:nvSpPr>
        <p:spPr>
          <a:xfrm>
            <a:off x="2390984" y="1724649"/>
            <a:ext cx="7331198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>
                <a:solidFill>
                  <a:srgbClr val="FFFFFF"/>
                </a:solidFill>
              </a:defRPr>
            </a:pPr>
            <a:r>
              <a:t>1. Write their names or draw them on your paper.</a:t>
            </a:r>
            <a:r>
              <a:rPr sz="1800"/>
              <a:t> </a:t>
            </a:r>
          </a:p>
        </p:txBody>
      </p:sp>
      <p:pic>
        <p:nvPicPr>
          <p:cNvPr id="15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3544" y="2295811"/>
            <a:ext cx="1886076" cy="265314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Rectangle 9"/>
          <p:cNvSpPr txBox="1"/>
          <p:nvPr/>
        </p:nvSpPr>
        <p:spPr>
          <a:xfrm>
            <a:off x="5440882" y="3072520"/>
            <a:ext cx="499279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4B183"/>
                </a:solidFill>
              </a:defRPr>
            </a:lvl1pPr>
          </a:lstStyle>
          <a:p>
            <a:pPr/>
            <a:r>
              <a:t>me</a:t>
            </a:r>
          </a:p>
        </p:txBody>
      </p:sp>
      <p:sp>
        <p:nvSpPr>
          <p:cNvPr id="158" name="Rectangle 10"/>
          <p:cNvSpPr txBox="1"/>
          <p:nvPr/>
        </p:nvSpPr>
        <p:spPr>
          <a:xfrm>
            <a:off x="5987913" y="2318465"/>
            <a:ext cx="513716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4B183"/>
                </a:solidFill>
              </a:defRPr>
            </a:lvl1pPr>
          </a:lstStyle>
          <a:p>
            <a:pPr/>
            <a:r>
              <a:t>Joe</a:t>
            </a:r>
          </a:p>
        </p:txBody>
      </p:sp>
      <p:sp>
        <p:nvSpPr>
          <p:cNvPr id="159" name="Rectangle 11"/>
          <p:cNvSpPr txBox="1"/>
          <p:nvPr/>
        </p:nvSpPr>
        <p:spPr>
          <a:xfrm>
            <a:off x="1916673" y="4903672"/>
            <a:ext cx="8464561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2. Write some similarities and differences about you both.</a:t>
            </a:r>
          </a:p>
        </p:txBody>
      </p:sp>
      <p:sp>
        <p:nvSpPr>
          <p:cNvPr id="160" name="Rectangle 12"/>
          <p:cNvSpPr txBox="1"/>
          <p:nvPr/>
        </p:nvSpPr>
        <p:spPr>
          <a:xfrm>
            <a:off x="2317696" y="5268640"/>
            <a:ext cx="8083958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4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the same about you both?</a:t>
            </a:r>
          </a:p>
        </p:txBody>
      </p:sp>
      <p:sp>
        <p:nvSpPr>
          <p:cNvPr id="161" name="Rectangle 13"/>
          <p:cNvSpPr txBox="1"/>
          <p:nvPr/>
        </p:nvSpPr>
        <p:spPr>
          <a:xfrm>
            <a:off x="4135611" y="5933714"/>
            <a:ext cx="4270858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4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different?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  <p:bldP build="whole" bldLvl="1" animBg="1" rev="0" advAuto="0" spid="159" grpId="7"/>
      <p:bldP build="whole" bldLvl="1" animBg="1" rev="0" advAuto="0" spid="157" grpId="6"/>
      <p:bldP build="whole" bldLvl="1" animBg="1" rev="0" advAuto="0" spid="158" grpId="5"/>
      <p:bldP build="whole" bldLvl="1" animBg="1" rev="0" advAuto="0" spid="156" grpId="4"/>
      <p:bldP build="whole" bldLvl="1" animBg="1" rev="0" advAuto="0" spid="155" grpId="3"/>
      <p:bldP build="whole" bldLvl="1" animBg="1" rev="0" advAuto="0" spid="15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