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1" name="Shape 10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lIns="45718" tIns="45718" rIns="45718" bIns="45718"/>
          <a:lstStyle>
            <a:lvl3pPr marL="1234438" indent="-320038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xfrm>
            <a:off x="11095178" y="6414761"/>
            <a:ext cx="258623" cy="248303"/>
          </a:xfrm>
          <a:prstGeom prst="rect">
            <a:avLst/>
          </a:prstGeom>
        </p:spPr>
        <p:txBody>
          <a:bodyPr lIns="45718" tIns="45718" rIns="45718" bIns="45718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tif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288759"/>
            <a:ext cx="12192000" cy="7321327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Rectangle 6"/>
          <p:cNvSpPr txBox="1"/>
          <p:nvPr/>
        </p:nvSpPr>
        <p:spPr>
          <a:xfrm>
            <a:off x="2869130" y="2656323"/>
            <a:ext cx="6870834" cy="1193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87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British Values</a:t>
            </a:r>
          </a:p>
        </p:txBody>
      </p:sp>
      <p:pic>
        <p:nvPicPr>
          <p:cNvPr id="105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4851343"/>
            <a:ext cx="2152650" cy="21812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5CB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404606"/>
            <a:ext cx="1434353" cy="1453394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Rectangle 4"/>
          <p:cNvSpPr txBox="1"/>
          <p:nvPr/>
        </p:nvSpPr>
        <p:spPr>
          <a:xfrm>
            <a:off x="2589226" y="326194"/>
            <a:ext cx="7582457" cy="1203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88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92D050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Let’s take a vote</a:t>
            </a:r>
          </a:p>
        </p:txBody>
      </p:sp>
      <p:pic>
        <p:nvPicPr>
          <p:cNvPr id="195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rcRect l="32444" t="61354" r="40893" b="12763"/>
          <a:stretch>
            <a:fillRect/>
          </a:stretch>
        </p:blipFill>
        <p:spPr>
          <a:xfrm>
            <a:off x="2833755" y="1853190"/>
            <a:ext cx="6948229" cy="44968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mph" nodeType="clickEffect" presetSubtype="0" presetID="32" grpId="1" fill="hold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6" dur="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600000">
                                      <p:cBhvr>
                                        <p:cTn id="7" dur="16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600000">
                                      <p:cBhvr>
                                        <p:cTn id="8" dur="16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600000">
                                      <p:cBhvr>
                                        <p:cTn id="9" dur="160" fill="hold">
                                          <p:stCondLst>
                                            <p:cond delay="48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300000">
                                      <p:cBhvr>
                                        <p:cTn id="10" dur="160" fill="hold">
                                          <p:stCondLst>
                                            <p:cond delay="64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5CB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404606"/>
            <a:ext cx="1434353" cy="1453394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Rectangle 4"/>
          <p:cNvSpPr txBox="1"/>
          <p:nvPr/>
        </p:nvSpPr>
        <p:spPr>
          <a:xfrm>
            <a:off x="2589226" y="326193"/>
            <a:ext cx="7582457" cy="1203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88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92D050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Let’s take a vote</a:t>
            </a:r>
          </a:p>
        </p:txBody>
      </p:sp>
      <p:sp>
        <p:nvSpPr>
          <p:cNvPr id="199" name="Rectangle 1"/>
          <p:cNvSpPr txBox="1"/>
          <p:nvPr/>
        </p:nvSpPr>
        <p:spPr>
          <a:xfrm>
            <a:off x="-1691330" y="499288"/>
            <a:ext cx="11783321" cy="2244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4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pPr>
          </a:p>
          <a:p>
            <a:pPr algn="ctr">
              <a:defRPr b="1" sz="4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pPr>
          </a:p>
          <a:p>
            <a:pPr algn="ctr">
              <a:defRPr b="1" sz="4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pPr>
          </a:p>
          <a:p>
            <a:pPr algn="ctr">
              <a:defRPr b="1" sz="4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pPr>
          </a:p>
          <a:p>
            <a:pPr algn="ctr">
              <a:defRPr sz="4000" u="sng">
                <a:solidFill>
                  <a:schemeClr val="accent4"/>
                </a:solidFill>
              </a:defRPr>
            </a:pPr>
          </a:p>
          <a:p>
            <a:pPr algn="ctr">
              <a:defRPr sz="4000" u="sng">
                <a:solidFill>
                  <a:schemeClr val="accent4"/>
                </a:solidFill>
              </a:defRPr>
            </a:pPr>
          </a:p>
          <a:p>
            <a:pPr algn="ctr">
              <a:defRPr sz="5200">
                <a:solidFill>
                  <a:schemeClr val="accent4"/>
                </a:solidFill>
              </a:defRPr>
            </a:pPr>
            <a:r>
              <a:t>The winner is.….</a:t>
            </a:r>
          </a:p>
        </p:txBody>
      </p:sp>
      <p:pic>
        <p:nvPicPr>
          <p:cNvPr id="20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92700" y="3022600"/>
            <a:ext cx="3020294" cy="30202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mph" nodeType="clickEffect" presetSubtype="0" presetID="32" grpId="1" fill="hold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6" dur="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600000">
                                      <p:cBhvr>
                                        <p:cTn id="7" dur="16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600000">
                                      <p:cBhvr>
                                        <p:cTn id="8" dur="16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600000">
                                      <p:cBhvr>
                                        <p:cTn id="9" dur="160" fill="hold">
                                          <p:stCondLst>
                                            <p:cond delay="48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300000">
                                      <p:cBhvr>
                                        <p:cTn id="10" dur="160" fill="hold">
                                          <p:stCondLst>
                                            <p:cond delay="64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9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0" grpId="3"/>
      <p:bldP build="whole" bldLvl="1" animBg="1" rev="0" advAuto="0" spid="198" grpId="1"/>
      <p:bldP build="whole" bldLvl="1" animBg="1" rev="0" advAuto="0" spid="199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5CB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404606"/>
            <a:ext cx="1434353" cy="1453395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Rectangle 1"/>
          <p:cNvSpPr txBox="1"/>
          <p:nvPr/>
        </p:nvSpPr>
        <p:spPr>
          <a:xfrm>
            <a:off x="315270" y="1477188"/>
            <a:ext cx="11783321" cy="3217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72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pPr>
            <a:r>
              <a:t>Physical Activity</a:t>
            </a:r>
          </a:p>
          <a:p>
            <a:pPr algn="ctr">
              <a:defRPr b="1" sz="4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pPr>
          </a:p>
          <a:p>
            <a:pPr algn="ctr">
              <a:defRPr b="1" sz="4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pPr>
          </a:p>
          <a:p>
            <a:pPr algn="ctr">
              <a:defRPr b="1" sz="4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pPr>
          </a:p>
          <a:p>
            <a:pPr algn="ctr">
              <a:defRPr b="1" sz="4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pPr>
          </a:p>
          <a:p>
            <a:pPr algn="ctr">
              <a:defRPr sz="4000" u="sng">
                <a:solidFill>
                  <a:schemeClr val="accent4"/>
                </a:solidFill>
              </a:defRPr>
            </a:pPr>
          </a:p>
          <a:p>
            <a:pPr algn="ctr">
              <a:defRPr sz="4000" u="sng">
                <a:solidFill>
                  <a:schemeClr val="accent4"/>
                </a:solidFill>
              </a:defRPr>
            </a:pPr>
          </a:p>
          <a:p>
            <a:pPr algn="ctr">
              <a:defRPr sz="4000">
                <a:solidFill>
                  <a:schemeClr val="accent4"/>
                </a:solidFill>
              </a:defRPr>
            </a:pPr>
            <a:r>
              <a:t>Let’s go do some physical activity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288759"/>
            <a:ext cx="12192000" cy="732132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3" name="Vertical Scroll 1"/>
          <p:cNvGrpSpPr/>
          <p:nvPr/>
        </p:nvGrpSpPr>
        <p:grpSpPr>
          <a:xfrm>
            <a:off x="1572126" y="-81643"/>
            <a:ext cx="9047748" cy="6532200"/>
            <a:chOff x="0" y="0"/>
            <a:chExt cx="9047746" cy="6532198"/>
          </a:xfrm>
        </p:grpSpPr>
        <p:grpSp>
          <p:nvGrpSpPr>
            <p:cNvPr id="111" name="Group"/>
            <p:cNvGrpSpPr/>
            <p:nvPr/>
          </p:nvGrpSpPr>
          <p:grpSpPr>
            <a:xfrm>
              <a:off x="0" y="0"/>
              <a:ext cx="9047748" cy="6532200"/>
              <a:chOff x="0" y="0"/>
              <a:chExt cx="9047746" cy="6532198"/>
            </a:xfrm>
          </p:grpSpPr>
          <p:sp>
            <p:nvSpPr>
              <p:cNvPr id="108" name="Shape"/>
              <p:cNvSpPr/>
              <p:nvPr/>
            </p:nvSpPr>
            <p:spPr>
              <a:xfrm>
                <a:off x="0" y="0"/>
                <a:ext cx="9047748" cy="6532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975" y="21600"/>
                    </a:moveTo>
                    <a:cubicBezTo>
                      <a:pt x="436" y="21600"/>
                      <a:pt x="0" y="20996"/>
                      <a:pt x="0" y="20250"/>
                    </a:cubicBezTo>
                    <a:cubicBezTo>
                      <a:pt x="0" y="19504"/>
                      <a:pt x="436" y="18900"/>
                      <a:pt x="975" y="18900"/>
                    </a:cubicBezTo>
                    <a:lnTo>
                      <a:pt x="1949" y="18900"/>
                    </a:lnTo>
                    <a:lnTo>
                      <a:pt x="1949" y="1350"/>
                    </a:lnTo>
                    <a:cubicBezTo>
                      <a:pt x="1949" y="604"/>
                      <a:pt x="2386" y="0"/>
                      <a:pt x="2924" y="0"/>
                    </a:cubicBezTo>
                    <a:lnTo>
                      <a:pt x="20625" y="0"/>
                    </a:lnTo>
                    <a:cubicBezTo>
                      <a:pt x="21164" y="0"/>
                      <a:pt x="21600" y="604"/>
                      <a:pt x="21600" y="1350"/>
                    </a:cubicBezTo>
                    <a:cubicBezTo>
                      <a:pt x="21600" y="2096"/>
                      <a:pt x="21164" y="2700"/>
                      <a:pt x="20625" y="2700"/>
                    </a:cubicBezTo>
                    <a:lnTo>
                      <a:pt x="19651" y="2700"/>
                    </a:lnTo>
                    <a:lnTo>
                      <a:pt x="19651" y="20250"/>
                    </a:lnTo>
                    <a:cubicBezTo>
                      <a:pt x="19651" y="20996"/>
                      <a:pt x="19214" y="21600"/>
                      <a:pt x="18676" y="21600"/>
                    </a:cubicBezTo>
                    <a:close/>
                  </a:path>
                </a:pathLst>
              </a:custGeom>
              <a:solidFill>
                <a:srgbClr val="F2F2F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4500">
                    <a:ln w="13461" cap="flat">
                      <a:solidFill>
                        <a:srgbClr val="FFFFFF"/>
                      </a:solidFill>
                      <a:prstDash val="solid"/>
                      <a:round/>
                    </a:ln>
                    <a:solidFill>
                      <a:srgbClr val="262626"/>
                    </a:solidFill>
                    <a:effectLst>
                      <a:outerShdw sx="100000" sy="100000" kx="0" ky="0" algn="b" rotWithShape="0" blurRad="0" dist="38100" dir="2700000">
                        <a:schemeClr val="accent5"/>
                      </a:outerShdw>
                    </a:effectLst>
                  </a:defRPr>
                </a:pPr>
              </a:p>
            </p:txBody>
          </p:sp>
          <p:sp>
            <p:nvSpPr>
              <p:cNvPr id="109" name="Shape"/>
              <p:cNvSpPr/>
              <p:nvPr/>
            </p:nvSpPr>
            <p:spPr>
              <a:xfrm>
                <a:off x="0" y="408261"/>
                <a:ext cx="1633050" cy="61239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cubicBezTo>
                      <a:pt x="21600" y="795"/>
                      <a:pt x="19182" y="1440"/>
                      <a:pt x="16200" y="1440"/>
                    </a:cubicBezTo>
                    <a:cubicBezTo>
                      <a:pt x="14709" y="1440"/>
                      <a:pt x="13500" y="1118"/>
                      <a:pt x="13500" y="720"/>
                    </a:cubicBezTo>
                    <a:cubicBezTo>
                      <a:pt x="13500" y="322"/>
                      <a:pt x="14709" y="0"/>
                      <a:pt x="16200" y="0"/>
                    </a:cubicBezTo>
                    <a:close/>
                    <a:moveTo>
                      <a:pt x="10800" y="20160"/>
                    </a:moveTo>
                    <a:cubicBezTo>
                      <a:pt x="10800" y="20955"/>
                      <a:pt x="8382" y="21600"/>
                      <a:pt x="5400" y="21600"/>
                    </a:cubicBezTo>
                    <a:cubicBezTo>
                      <a:pt x="2418" y="21600"/>
                      <a:pt x="0" y="20955"/>
                      <a:pt x="0" y="20160"/>
                    </a:cubicBezTo>
                    <a:cubicBezTo>
                      <a:pt x="0" y="19365"/>
                      <a:pt x="2418" y="18720"/>
                      <a:pt x="5400" y="18720"/>
                    </a:cubicBezTo>
                    <a:cubicBezTo>
                      <a:pt x="6891" y="18720"/>
                      <a:pt x="8100" y="19042"/>
                      <a:pt x="8100" y="19440"/>
                    </a:cubicBezTo>
                    <a:cubicBezTo>
                      <a:pt x="8100" y="19838"/>
                      <a:pt x="6891" y="20160"/>
                      <a:pt x="5400" y="20160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4500">
                    <a:ln w="13461" cap="flat">
                      <a:solidFill>
                        <a:srgbClr val="FFFFFF"/>
                      </a:solidFill>
                      <a:prstDash val="solid"/>
                      <a:round/>
                    </a:ln>
                    <a:solidFill>
                      <a:srgbClr val="262626"/>
                    </a:solidFill>
                    <a:effectLst>
                      <a:outerShdw sx="100000" sy="100000" kx="0" ky="0" algn="b" rotWithShape="0" blurRad="0" dist="38100" dir="2700000">
                        <a:schemeClr val="accent5"/>
                      </a:outerShdw>
                    </a:effectLst>
                  </a:defRPr>
                </a:pPr>
              </a:p>
            </p:txBody>
          </p:sp>
          <p:sp>
            <p:nvSpPr>
              <p:cNvPr id="110" name="Shape"/>
              <p:cNvSpPr/>
              <p:nvPr/>
            </p:nvSpPr>
            <p:spPr>
              <a:xfrm>
                <a:off x="0" y="0"/>
                <a:ext cx="9047748" cy="6532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949" y="18900"/>
                    </a:moveTo>
                    <a:lnTo>
                      <a:pt x="1949" y="1350"/>
                    </a:lnTo>
                    <a:cubicBezTo>
                      <a:pt x="1949" y="604"/>
                      <a:pt x="2386" y="0"/>
                      <a:pt x="2924" y="0"/>
                    </a:cubicBezTo>
                    <a:lnTo>
                      <a:pt x="20625" y="0"/>
                    </a:lnTo>
                    <a:cubicBezTo>
                      <a:pt x="21164" y="0"/>
                      <a:pt x="21600" y="604"/>
                      <a:pt x="21600" y="1350"/>
                    </a:cubicBezTo>
                    <a:cubicBezTo>
                      <a:pt x="21600" y="2096"/>
                      <a:pt x="21164" y="2700"/>
                      <a:pt x="20625" y="2700"/>
                    </a:cubicBezTo>
                    <a:lnTo>
                      <a:pt x="19651" y="2700"/>
                    </a:lnTo>
                    <a:lnTo>
                      <a:pt x="19651" y="20250"/>
                    </a:lnTo>
                    <a:cubicBezTo>
                      <a:pt x="19651" y="20996"/>
                      <a:pt x="19214" y="21600"/>
                      <a:pt x="18676" y="21600"/>
                    </a:cubicBezTo>
                    <a:lnTo>
                      <a:pt x="975" y="21600"/>
                    </a:lnTo>
                    <a:cubicBezTo>
                      <a:pt x="436" y="21600"/>
                      <a:pt x="0" y="20996"/>
                      <a:pt x="0" y="20250"/>
                    </a:cubicBezTo>
                    <a:cubicBezTo>
                      <a:pt x="0" y="19504"/>
                      <a:pt x="436" y="18900"/>
                      <a:pt x="975" y="18900"/>
                    </a:cubicBezTo>
                    <a:close/>
                    <a:moveTo>
                      <a:pt x="2924" y="0"/>
                    </a:moveTo>
                    <a:cubicBezTo>
                      <a:pt x="3462" y="0"/>
                      <a:pt x="3899" y="604"/>
                      <a:pt x="3899" y="1350"/>
                    </a:cubicBezTo>
                    <a:cubicBezTo>
                      <a:pt x="3899" y="2096"/>
                      <a:pt x="3462" y="2700"/>
                      <a:pt x="2924" y="2700"/>
                    </a:cubicBezTo>
                    <a:cubicBezTo>
                      <a:pt x="2655" y="2700"/>
                      <a:pt x="2437" y="2398"/>
                      <a:pt x="2437" y="2025"/>
                    </a:cubicBezTo>
                    <a:cubicBezTo>
                      <a:pt x="2437" y="1652"/>
                      <a:pt x="2655" y="1350"/>
                      <a:pt x="2924" y="1350"/>
                    </a:cubicBezTo>
                    <a:lnTo>
                      <a:pt x="3899" y="1350"/>
                    </a:lnTo>
                    <a:moveTo>
                      <a:pt x="19651" y="2700"/>
                    </a:moveTo>
                    <a:lnTo>
                      <a:pt x="2924" y="2700"/>
                    </a:lnTo>
                    <a:moveTo>
                      <a:pt x="975" y="18900"/>
                    </a:moveTo>
                    <a:cubicBezTo>
                      <a:pt x="1244" y="18900"/>
                      <a:pt x="1462" y="19202"/>
                      <a:pt x="1462" y="19575"/>
                    </a:cubicBezTo>
                    <a:cubicBezTo>
                      <a:pt x="1462" y="19948"/>
                      <a:pt x="1244" y="20250"/>
                      <a:pt x="975" y="20250"/>
                    </a:cubicBezTo>
                    <a:lnTo>
                      <a:pt x="1949" y="20250"/>
                    </a:lnTo>
                    <a:moveTo>
                      <a:pt x="975" y="21600"/>
                    </a:moveTo>
                    <a:cubicBezTo>
                      <a:pt x="1513" y="21600"/>
                      <a:pt x="1949" y="20996"/>
                      <a:pt x="1949" y="20250"/>
                    </a:cubicBezTo>
                    <a:lnTo>
                      <a:pt x="1949" y="18900"/>
                    </a:lnTo>
                  </a:path>
                </a:pathLst>
              </a:custGeom>
              <a:noFill/>
              <a:ln w="12700" cap="flat">
                <a:solidFill>
                  <a:srgbClr val="00206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4500">
                    <a:ln w="13461" cap="flat">
                      <a:solidFill>
                        <a:srgbClr val="FFFFFF"/>
                      </a:solidFill>
                      <a:prstDash val="solid"/>
                      <a:round/>
                    </a:ln>
                    <a:solidFill>
                      <a:srgbClr val="262626"/>
                    </a:solidFill>
                    <a:effectLst>
                      <a:outerShdw sx="100000" sy="100000" kx="0" ky="0" algn="b" rotWithShape="0" blurRad="0" dist="38100" dir="2700000">
                        <a:schemeClr val="accent5"/>
                      </a:outerShdw>
                    </a:effectLst>
                  </a:defRPr>
                </a:pPr>
              </a:p>
            </p:txBody>
          </p:sp>
        </p:grpSp>
        <p:sp>
          <p:nvSpPr>
            <p:cNvPr id="112" name="Can you name them all?"/>
            <p:cNvSpPr txBox="1"/>
            <p:nvPr/>
          </p:nvSpPr>
          <p:spPr>
            <a:xfrm>
              <a:off x="868594" y="3138326"/>
              <a:ext cx="7310559" cy="6638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4500">
                  <a:ln w="13461" cap="flat">
                    <a:solidFill>
                      <a:srgbClr val="FFFFFF"/>
                    </a:solidFill>
                    <a:prstDash val="solid"/>
                    <a:round/>
                  </a:ln>
                  <a:solidFill>
                    <a:srgbClr val="262626"/>
                  </a:solidFill>
                  <a:effectLst>
                    <a:outerShdw sx="100000" sy="100000" kx="0" ky="0" algn="b" rotWithShape="0" blurRad="0" dist="38100" dir="2700000">
                      <a:schemeClr val="accent5"/>
                    </a:outerShdw>
                  </a:effectLst>
                </a:defRPr>
              </a:lvl1pPr>
            </a:lstStyle>
            <a:p>
              <a:pPr/>
              <a:r>
                <a:t>Can you name them all?</a:t>
              </a:r>
            </a:p>
          </p:txBody>
        </p:sp>
      </p:grpSp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52" y="6061574"/>
            <a:ext cx="958274" cy="97099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Rectangle 4"/>
          <p:cNvSpPr txBox="1"/>
          <p:nvPr/>
        </p:nvSpPr>
        <p:spPr>
          <a:xfrm>
            <a:off x="2735215" y="2096629"/>
            <a:ext cx="7233196" cy="850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60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British Values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4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7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288759"/>
            <a:ext cx="12192000" cy="732132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1" name="Vertical Scroll 1"/>
          <p:cNvGrpSpPr/>
          <p:nvPr/>
        </p:nvGrpSpPr>
        <p:grpSpPr>
          <a:xfrm>
            <a:off x="1428690" y="0"/>
            <a:ext cx="9047748" cy="6532200"/>
            <a:chOff x="0" y="0"/>
            <a:chExt cx="9047746" cy="6532198"/>
          </a:xfrm>
        </p:grpSpPr>
        <p:sp>
          <p:nvSpPr>
            <p:cNvPr id="118" name="Shape"/>
            <p:cNvSpPr/>
            <p:nvPr/>
          </p:nvSpPr>
          <p:spPr>
            <a:xfrm>
              <a:off x="0" y="0"/>
              <a:ext cx="9047748" cy="6532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75" y="21600"/>
                  </a:moveTo>
                  <a:cubicBezTo>
                    <a:pt x="436" y="21600"/>
                    <a:pt x="0" y="20996"/>
                    <a:pt x="0" y="20250"/>
                  </a:cubicBezTo>
                  <a:cubicBezTo>
                    <a:pt x="0" y="19504"/>
                    <a:pt x="436" y="18900"/>
                    <a:pt x="975" y="18900"/>
                  </a:cubicBezTo>
                  <a:lnTo>
                    <a:pt x="1949" y="18900"/>
                  </a:lnTo>
                  <a:lnTo>
                    <a:pt x="1949" y="1350"/>
                  </a:lnTo>
                  <a:cubicBezTo>
                    <a:pt x="1949" y="604"/>
                    <a:pt x="2386" y="0"/>
                    <a:pt x="2924" y="0"/>
                  </a:cubicBezTo>
                  <a:lnTo>
                    <a:pt x="20625" y="0"/>
                  </a:lnTo>
                  <a:cubicBezTo>
                    <a:pt x="21164" y="0"/>
                    <a:pt x="21600" y="604"/>
                    <a:pt x="21600" y="1350"/>
                  </a:cubicBezTo>
                  <a:cubicBezTo>
                    <a:pt x="21600" y="2096"/>
                    <a:pt x="21164" y="2700"/>
                    <a:pt x="20625" y="2700"/>
                  </a:cubicBezTo>
                  <a:lnTo>
                    <a:pt x="19651" y="2700"/>
                  </a:lnTo>
                  <a:lnTo>
                    <a:pt x="19651" y="20250"/>
                  </a:lnTo>
                  <a:cubicBezTo>
                    <a:pt x="19651" y="20996"/>
                    <a:pt x="19214" y="21600"/>
                    <a:pt x="18676" y="21600"/>
                  </a:cubicBezTo>
                  <a:close/>
                </a:path>
              </a:pathLst>
            </a:cu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9" name="Shape"/>
            <p:cNvSpPr/>
            <p:nvPr/>
          </p:nvSpPr>
          <p:spPr>
            <a:xfrm>
              <a:off x="0" y="408261"/>
              <a:ext cx="1633050" cy="6123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795"/>
                    <a:pt x="19182" y="1440"/>
                    <a:pt x="16200" y="1440"/>
                  </a:cubicBezTo>
                  <a:cubicBezTo>
                    <a:pt x="14709" y="1440"/>
                    <a:pt x="13500" y="1118"/>
                    <a:pt x="13500" y="720"/>
                  </a:cubicBezTo>
                  <a:cubicBezTo>
                    <a:pt x="13500" y="322"/>
                    <a:pt x="14709" y="0"/>
                    <a:pt x="16200" y="0"/>
                  </a:cubicBezTo>
                  <a:close/>
                  <a:moveTo>
                    <a:pt x="10800" y="20160"/>
                  </a:moveTo>
                  <a:cubicBezTo>
                    <a:pt x="10800" y="20955"/>
                    <a:pt x="8382" y="21600"/>
                    <a:pt x="5400" y="21600"/>
                  </a:cubicBezTo>
                  <a:cubicBezTo>
                    <a:pt x="2418" y="21600"/>
                    <a:pt x="0" y="20955"/>
                    <a:pt x="0" y="20160"/>
                  </a:cubicBezTo>
                  <a:cubicBezTo>
                    <a:pt x="0" y="19365"/>
                    <a:pt x="2418" y="18720"/>
                    <a:pt x="5400" y="18720"/>
                  </a:cubicBezTo>
                  <a:cubicBezTo>
                    <a:pt x="6891" y="18720"/>
                    <a:pt x="8100" y="19042"/>
                    <a:pt x="8100" y="19440"/>
                  </a:cubicBezTo>
                  <a:cubicBezTo>
                    <a:pt x="8100" y="19838"/>
                    <a:pt x="6891" y="20160"/>
                    <a:pt x="5400" y="2016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0" name="Shape"/>
            <p:cNvSpPr/>
            <p:nvPr/>
          </p:nvSpPr>
          <p:spPr>
            <a:xfrm>
              <a:off x="0" y="0"/>
              <a:ext cx="9047748" cy="6532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49" y="18900"/>
                  </a:moveTo>
                  <a:lnTo>
                    <a:pt x="1949" y="1350"/>
                  </a:lnTo>
                  <a:cubicBezTo>
                    <a:pt x="1949" y="604"/>
                    <a:pt x="2386" y="0"/>
                    <a:pt x="2924" y="0"/>
                  </a:cubicBezTo>
                  <a:lnTo>
                    <a:pt x="20625" y="0"/>
                  </a:lnTo>
                  <a:cubicBezTo>
                    <a:pt x="21164" y="0"/>
                    <a:pt x="21600" y="604"/>
                    <a:pt x="21600" y="1350"/>
                  </a:cubicBezTo>
                  <a:cubicBezTo>
                    <a:pt x="21600" y="2096"/>
                    <a:pt x="21164" y="2700"/>
                    <a:pt x="20625" y="2700"/>
                  </a:cubicBezTo>
                  <a:lnTo>
                    <a:pt x="19651" y="2700"/>
                  </a:lnTo>
                  <a:lnTo>
                    <a:pt x="19651" y="20250"/>
                  </a:lnTo>
                  <a:cubicBezTo>
                    <a:pt x="19651" y="20996"/>
                    <a:pt x="19214" y="21600"/>
                    <a:pt x="18676" y="21600"/>
                  </a:cubicBezTo>
                  <a:lnTo>
                    <a:pt x="975" y="21600"/>
                  </a:lnTo>
                  <a:cubicBezTo>
                    <a:pt x="436" y="21600"/>
                    <a:pt x="0" y="20996"/>
                    <a:pt x="0" y="20250"/>
                  </a:cubicBezTo>
                  <a:cubicBezTo>
                    <a:pt x="0" y="19504"/>
                    <a:pt x="436" y="18900"/>
                    <a:pt x="975" y="18900"/>
                  </a:cubicBezTo>
                  <a:close/>
                  <a:moveTo>
                    <a:pt x="2924" y="0"/>
                  </a:moveTo>
                  <a:cubicBezTo>
                    <a:pt x="3462" y="0"/>
                    <a:pt x="3899" y="604"/>
                    <a:pt x="3899" y="1350"/>
                  </a:cubicBezTo>
                  <a:cubicBezTo>
                    <a:pt x="3899" y="2096"/>
                    <a:pt x="3462" y="2700"/>
                    <a:pt x="2924" y="2700"/>
                  </a:cubicBezTo>
                  <a:cubicBezTo>
                    <a:pt x="2655" y="2700"/>
                    <a:pt x="2437" y="2398"/>
                    <a:pt x="2437" y="2025"/>
                  </a:cubicBezTo>
                  <a:cubicBezTo>
                    <a:pt x="2437" y="1652"/>
                    <a:pt x="2655" y="1350"/>
                    <a:pt x="2924" y="1350"/>
                  </a:cubicBezTo>
                  <a:lnTo>
                    <a:pt x="3899" y="1350"/>
                  </a:lnTo>
                  <a:moveTo>
                    <a:pt x="19651" y="2700"/>
                  </a:moveTo>
                  <a:lnTo>
                    <a:pt x="2924" y="2700"/>
                  </a:lnTo>
                  <a:moveTo>
                    <a:pt x="975" y="18900"/>
                  </a:moveTo>
                  <a:cubicBezTo>
                    <a:pt x="1244" y="18900"/>
                    <a:pt x="1462" y="19202"/>
                    <a:pt x="1462" y="19575"/>
                  </a:cubicBezTo>
                  <a:cubicBezTo>
                    <a:pt x="1462" y="19948"/>
                    <a:pt x="1244" y="20250"/>
                    <a:pt x="975" y="20250"/>
                  </a:cubicBezTo>
                  <a:lnTo>
                    <a:pt x="1949" y="20250"/>
                  </a:lnTo>
                  <a:moveTo>
                    <a:pt x="975" y="21600"/>
                  </a:moveTo>
                  <a:cubicBezTo>
                    <a:pt x="1513" y="21600"/>
                    <a:pt x="1949" y="20996"/>
                    <a:pt x="1949" y="20250"/>
                  </a:cubicBezTo>
                  <a:lnTo>
                    <a:pt x="1949" y="18900"/>
                  </a:lnTo>
                </a:path>
              </a:pathLst>
            </a:custGeom>
            <a:noFill/>
            <a:ln w="12700" cap="flat">
              <a:solidFill>
                <a:srgbClr val="00206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pic>
        <p:nvPicPr>
          <p:cNvPr id="122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52" y="6061574"/>
            <a:ext cx="958274" cy="970995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Rectangle 4"/>
          <p:cNvSpPr txBox="1"/>
          <p:nvPr/>
        </p:nvSpPr>
        <p:spPr>
          <a:xfrm>
            <a:off x="2479400" y="693333"/>
            <a:ext cx="7233197" cy="850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60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British Values</a:t>
            </a:r>
          </a:p>
        </p:txBody>
      </p:sp>
      <p:sp>
        <p:nvSpPr>
          <p:cNvPr id="124" name="TextBox 2"/>
          <p:cNvSpPr txBox="1"/>
          <p:nvPr/>
        </p:nvSpPr>
        <p:spPr>
          <a:xfrm>
            <a:off x="2479401" y="1997755"/>
            <a:ext cx="6867530" cy="38373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457200" indent="-457200" algn="ctr"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The Rule of Law </a:t>
            </a:r>
          </a:p>
          <a:p>
            <a:pPr marL="457200" indent="-457200" algn="ctr"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pPr>
          </a:p>
          <a:p>
            <a:pPr marL="457200" indent="-457200" algn="ctr"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Democracy </a:t>
            </a:r>
          </a:p>
          <a:p>
            <a:pPr marL="457200" indent="-457200" algn="ctr"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pPr>
          </a:p>
          <a:p>
            <a:pPr marL="457200" indent="-457200" algn="ctr"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Individual Liberty</a:t>
            </a:r>
          </a:p>
          <a:p>
            <a:pPr marL="457200" indent="-457200" algn="ctr"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pPr>
          </a:p>
          <a:p>
            <a:pPr marL="457200" indent="-457200" algn="ctr"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Mutual respect of those with different faiths and beliefs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70C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Explosion 1 2"/>
          <p:cNvSpPr/>
          <p:nvPr/>
        </p:nvSpPr>
        <p:spPr>
          <a:xfrm rot="19160219">
            <a:off x="117897" y="113540"/>
            <a:ext cx="3396344" cy="2519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5800"/>
                </a:moveTo>
                <a:lnTo>
                  <a:pt x="14522" y="0"/>
                </a:lnTo>
                <a:lnTo>
                  <a:pt x="14155" y="5325"/>
                </a:lnTo>
                <a:lnTo>
                  <a:pt x="18380" y="4457"/>
                </a:lnTo>
                <a:lnTo>
                  <a:pt x="16702" y="7315"/>
                </a:lnTo>
                <a:lnTo>
                  <a:pt x="21097" y="8137"/>
                </a:lnTo>
                <a:lnTo>
                  <a:pt x="17607" y="10475"/>
                </a:lnTo>
                <a:lnTo>
                  <a:pt x="21600" y="13290"/>
                </a:lnTo>
                <a:lnTo>
                  <a:pt x="16837" y="12942"/>
                </a:lnTo>
                <a:lnTo>
                  <a:pt x="18145" y="18095"/>
                </a:lnTo>
                <a:lnTo>
                  <a:pt x="14020" y="14457"/>
                </a:lnTo>
                <a:lnTo>
                  <a:pt x="13247" y="19737"/>
                </a:lnTo>
                <a:lnTo>
                  <a:pt x="10532" y="14935"/>
                </a:lnTo>
                <a:lnTo>
                  <a:pt x="8485" y="21600"/>
                </a:lnTo>
                <a:lnTo>
                  <a:pt x="7715" y="15627"/>
                </a:lnTo>
                <a:lnTo>
                  <a:pt x="4762" y="17617"/>
                </a:lnTo>
                <a:lnTo>
                  <a:pt x="5667" y="13937"/>
                </a:lnTo>
                <a:lnTo>
                  <a:pt x="135" y="14587"/>
                </a:lnTo>
                <a:lnTo>
                  <a:pt x="3722" y="11775"/>
                </a:lnTo>
                <a:lnTo>
                  <a:pt x="0" y="8615"/>
                </a:lnTo>
                <a:lnTo>
                  <a:pt x="4627" y="7617"/>
                </a:lnTo>
                <a:lnTo>
                  <a:pt x="370" y="2295"/>
                </a:lnTo>
                <a:lnTo>
                  <a:pt x="7312" y="6320"/>
                </a:lnTo>
                <a:lnTo>
                  <a:pt x="8352" y="2295"/>
                </a:lnTo>
                <a:close/>
              </a:path>
            </a:pathLst>
          </a:custGeom>
          <a:solidFill>
            <a:srgbClr val="00B0F0"/>
          </a:solidFill>
          <a:ln w="12700">
            <a:solidFill>
              <a:srgbClr val="42719B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7" name="Rectangle 3"/>
          <p:cNvSpPr txBox="1"/>
          <p:nvPr/>
        </p:nvSpPr>
        <p:spPr>
          <a:xfrm>
            <a:off x="1861789" y="902313"/>
            <a:ext cx="9178068" cy="100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72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The Rule of Law</a:t>
            </a:r>
          </a:p>
        </p:txBody>
      </p:sp>
      <p:pic>
        <p:nvPicPr>
          <p:cNvPr id="128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69771" y="2200680"/>
            <a:ext cx="2496295" cy="220145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731900"/>
            <a:ext cx="1111348" cy="1126101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Rectangle 4"/>
          <p:cNvSpPr txBox="1"/>
          <p:nvPr/>
        </p:nvSpPr>
        <p:spPr>
          <a:xfrm>
            <a:off x="2358682" y="4483387"/>
            <a:ext cx="7718475" cy="78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55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What is it?</a:t>
            </a:r>
          </a:p>
        </p:txBody>
      </p:sp>
      <p:sp>
        <p:nvSpPr>
          <p:cNvPr id="131" name="Rectangle 7"/>
          <p:cNvSpPr txBox="1"/>
          <p:nvPr/>
        </p:nvSpPr>
        <p:spPr>
          <a:xfrm rot="19514498">
            <a:off x="437171" y="642125"/>
            <a:ext cx="2476414" cy="100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6000">
                <a:ln w="22225" cap="flat">
                  <a:solidFill>
                    <a:schemeClr val="accent2"/>
                  </a:solidFill>
                  <a:prstDash val="solid"/>
                  <a:round/>
                </a:ln>
                <a:solidFill>
                  <a:srgbClr val="F8CBAD"/>
                </a:solidFill>
                <a:effectLst>
                  <a:outerShdw sx="100000" sy="100000" kx="0" ky="0" algn="b" rotWithShape="0" blurRad="50800" dist="50800" dir="5400000">
                    <a:srgbClr val="000000">
                      <a:alpha val="50000"/>
                    </a:srgbClr>
                  </a:outerShdw>
                </a:effectLst>
              </a:defRPr>
            </a:pPr>
            <a:r>
              <a:t>Recap</a:t>
            </a:r>
            <a:r>
              <a:rPr sz="720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132" name="Rectangle 1"/>
          <p:cNvSpPr txBox="1"/>
          <p:nvPr/>
        </p:nvSpPr>
        <p:spPr>
          <a:xfrm>
            <a:off x="1251065" y="5408733"/>
            <a:ext cx="10375671" cy="11081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The rule of law is what keeps our society together and what helps us live a happy life.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4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1" grpId="2"/>
      <p:bldP build="whole" bldLvl="1" animBg="1" rev="0" advAuto="0" spid="126" grpId="1"/>
      <p:bldP build="whole" bldLvl="1" animBg="1" rev="0" advAuto="0" spid="130" grpId="4"/>
      <p:bldP build="whole" bldLvl="1" animBg="1" rev="0" advAuto="0" spid="132" grpId="5"/>
      <p:bldP build="whole" bldLvl="1" animBg="1" rev="0" advAuto="0" spid="127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70C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Explosion 1 2"/>
          <p:cNvSpPr/>
          <p:nvPr/>
        </p:nvSpPr>
        <p:spPr>
          <a:xfrm rot="19160219">
            <a:off x="96126" y="-44304"/>
            <a:ext cx="3396344" cy="2519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5800"/>
                </a:moveTo>
                <a:lnTo>
                  <a:pt x="14522" y="0"/>
                </a:lnTo>
                <a:lnTo>
                  <a:pt x="14155" y="5325"/>
                </a:lnTo>
                <a:lnTo>
                  <a:pt x="18380" y="4457"/>
                </a:lnTo>
                <a:lnTo>
                  <a:pt x="16702" y="7315"/>
                </a:lnTo>
                <a:lnTo>
                  <a:pt x="21097" y="8137"/>
                </a:lnTo>
                <a:lnTo>
                  <a:pt x="17607" y="10475"/>
                </a:lnTo>
                <a:lnTo>
                  <a:pt x="21600" y="13290"/>
                </a:lnTo>
                <a:lnTo>
                  <a:pt x="16837" y="12942"/>
                </a:lnTo>
                <a:lnTo>
                  <a:pt x="18145" y="18095"/>
                </a:lnTo>
                <a:lnTo>
                  <a:pt x="14020" y="14457"/>
                </a:lnTo>
                <a:lnTo>
                  <a:pt x="13247" y="19737"/>
                </a:lnTo>
                <a:lnTo>
                  <a:pt x="10532" y="14935"/>
                </a:lnTo>
                <a:lnTo>
                  <a:pt x="8485" y="21600"/>
                </a:lnTo>
                <a:lnTo>
                  <a:pt x="7715" y="15627"/>
                </a:lnTo>
                <a:lnTo>
                  <a:pt x="4762" y="17617"/>
                </a:lnTo>
                <a:lnTo>
                  <a:pt x="5667" y="13937"/>
                </a:lnTo>
                <a:lnTo>
                  <a:pt x="135" y="14587"/>
                </a:lnTo>
                <a:lnTo>
                  <a:pt x="3722" y="11775"/>
                </a:lnTo>
                <a:lnTo>
                  <a:pt x="0" y="8615"/>
                </a:lnTo>
                <a:lnTo>
                  <a:pt x="4627" y="7617"/>
                </a:lnTo>
                <a:lnTo>
                  <a:pt x="370" y="2295"/>
                </a:lnTo>
                <a:lnTo>
                  <a:pt x="7312" y="6320"/>
                </a:lnTo>
                <a:lnTo>
                  <a:pt x="8352" y="2295"/>
                </a:lnTo>
                <a:close/>
              </a:path>
            </a:pathLst>
          </a:custGeom>
          <a:solidFill>
            <a:srgbClr val="00B0F0"/>
          </a:solidFill>
          <a:ln w="12700">
            <a:solidFill>
              <a:srgbClr val="42719B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5" name="Rectangle 3"/>
          <p:cNvSpPr txBox="1"/>
          <p:nvPr/>
        </p:nvSpPr>
        <p:spPr>
          <a:xfrm>
            <a:off x="1776141" y="739274"/>
            <a:ext cx="9178068" cy="100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72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Democracy</a:t>
            </a:r>
          </a:p>
        </p:txBody>
      </p:sp>
      <p:pic>
        <p:nvPicPr>
          <p:cNvPr id="136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02675" y="2102642"/>
            <a:ext cx="2496295" cy="22014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731900"/>
            <a:ext cx="1111348" cy="1126101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Rectangle 4"/>
          <p:cNvSpPr txBox="1"/>
          <p:nvPr/>
        </p:nvSpPr>
        <p:spPr>
          <a:xfrm>
            <a:off x="2591585" y="4573442"/>
            <a:ext cx="7718475" cy="78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55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What is it?</a:t>
            </a:r>
          </a:p>
        </p:txBody>
      </p:sp>
      <p:sp>
        <p:nvSpPr>
          <p:cNvPr id="139" name="Rectangle 7"/>
          <p:cNvSpPr txBox="1"/>
          <p:nvPr/>
        </p:nvSpPr>
        <p:spPr>
          <a:xfrm rot="19514498">
            <a:off x="437171" y="642125"/>
            <a:ext cx="2476414" cy="100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6000">
                <a:ln w="22225" cap="flat">
                  <a:solidFill>
                    <a:schemeClr val="accent2"/>
                  </a:solidFill>
                  <a:prstDash val="solid"/>
                  <a:round/>
                </a:ln>
                <a:solidFill>
                  <a:srgbClr val="F8CBAD"/>
                </a:solidFill>
                <a:effectLst>
                  <a:outerShdw sx="100000" sy="100000" kx="0" ky="0" algn="b" rotWithShape="0" blurRad="50800" dist="50800" dir="5400000">
                    <a:srgbClr val="000000">
                      <a:alpha val="50000"/>
                    </a:srgbClr>
                  </a:outerShdw>
                </a:effectLst>
              </a:defRPr>
            </a:pPr>
            <a:r>
              <a:t>Recap</a:t>
            </a:r>
            <a:r>
              <a:rPr sz="720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140" name="Rectangle 1"/>
          <p:cNvSpPr txBox="1"/>
          <p:nvPr/>
        </p:nvSpPr>
        <p:spPr>
          <a:xfrm>
            <a:off x="2072039" y="5560888"/>
            <a:ext cx="9351670" cy="663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4500">
                <a:solidFill>
                  <a:srgbClr val="FFFFFF"/>
                </a:solidFill>
              </a:defRPr>
            </a:pPr>
            <a:r>
              <a:t>Democracy means </a:t>
            </a:r>
            <a:r>
              <a:rPr b="1"/>
              <a:t>‘rule by the people’.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4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9" grpId="2"/>
      <p:bldP build="whole" bldLvl="1" animBg="1" rev="0" advAuto="0" spid="134" grpId="1"/>
      <p:bldP build="whole" bldLvl="1" animBg="1" rev="0" advAuto="0" spid="140" grpId="5"/>
      <p:bldP build="whole" bldLvl="1" animBg="1" rev="0" advAuto="0" spid="138" grpId="4"/>
      <p:bldP build="whole" bldLvl="1" animBg="1" rev="0" advAuto="0" spid="135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5CB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404606"/>
            <a:ext cx="1434353" cy="1453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75857" y="1807140"/>
            <a:ext cx="2496295" cy="2201457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Rectangle 1"/>
          <p:cNvSpPr txBox="1"/>
          <p:nvPr/>
        </p:nvSpPr>
        <p:spPr>
          <a:xfrm>
            <a:off x="5026059" y="4234934"/>
            <a:ext cx="3195891" cy="78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55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What is it?</a:t>
            </a:r>
          </a:p>
        </p:txBody>
      </p:sp>
      <p:sp>
        <p:nvSpPr>
          <p:cNvPr id="145" name="Rectangle 3"/>
          <p:cNvSpPr txBox="1"/>
          <p:nvPr/>
        </p:nvSpPr>
        <p:spPr>
          <a:xfrm>
            <a:off x="3970160" y="642083"/>
            <a:ext cx="5152236" cy="7881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55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Individual Liberty</a:t>
            </a:r>
          </a:p>
        </p:txBody>
      </p:sp>
      <p:sp>
        <p:nvSpPr>
          <p:cNvPr id="146" name="Explosion 1 5"/>
          <p:cNvSpPr/>
          <p:nvPr/>
        </p:nvSpPr>
        <p:spPr>
          <a:xfrm rot="19160219">
            <a:off x="199540" y="244166"/>
            <a:ext cx="3396344" cy="2519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5800"/>
                </a:moveTo>
                <a:lnTo>
                  <a:pt x="14522" y="0"/>
                </a:lnTo>
                <a:lnTo>
                  <a:pt x="14155" y="5325"/>
                </a:lnTo>
                <a:lnTo>
                  <a:pt x="18380" y="4457"/>
                </a:lnTo>
                <a:lnTo>
                  <a:pt x="16702" y="7315"/>
                </a:lnTo>
                <a:lnTo>
                  <a:pt x="21097" y="8137"/>
                </a:lnTo>
                <a:lnTo>
                  <a:pt x="17607" y="10475"/>
                </a:lnTo>
                <a:lnTo>
                  <a:pt x="21600" y="13290"/>
                </a:lnTo>
                <a:lnTo>
                  <a:pt x="16837" y="12942"/>
                </a:lnTo>
                <a:lnTo>
                  <a:pt x="18145" y="18095"/>
                </a:lnTo>
                <a:lnTo>
                  <a:pt x="14020" y="14457"/>
                </a:lnTo>
                <a:lnTo>
                  <a:pt x="13247" y="19737"/>
                </a:lnTo>
                <a:lnTo>
                  <a:pt x="10532" y="14935"/>
                </a:lnTo>
                <a:lnTo>
                  <a:pt x="8485" y="21600"/>
                </a:lnTo>
                <a:lnTo>
                  <a:pt x="7715" y="15627"/>
                </a:lnTo>
                <a:lnTo>
                  <a:pt x="4762" y="17617"/>
                </a:lnTo>
                <a:lnTo>
                  <a:pt x="5667" y="13937"/>
                </a:lnTo>
                <a:lnTo>
                  <a:pt x="135" y="14587"/>
                </a:lnTo>
                <a:lnTo>
                  <a:pt x="3722" y="11775"/>
                </a:lnTo>
                <a:lnTo>
                  <a:pt x="0" y="8615"/>
                </a:lnTo>
                <a:lnTo>
                  <a:pt x="4627" y="7617"/>
                </a:lnTo>
                <a:lnTo>
                  <a:pt x="370" y="2295"/>
                </a:lnTo>
                <a:lnTo>
                  <a:pt x="7312" y="6320"/>
                </a:lnTo>
                <a:lnTo>
                  <a:pt x="8352" y="2295"/>
                </a:lnTo>
                <a:close/>
              </a:path>
            </a:pathLst>
          </a:custGeom>
          <a:solidFill>
            <a:srgbClr val="00B0F0"/>
          </a:solidFill>
          <a:ln w="12700">
            <a:solidFill>
              <a:srgbClr val="42719B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7" name="Rectangle 7"/>
          <p:cNvSpPr txBox="1"/>
          <p:nvPr/>
        </p:nvSpPr>
        <p:spPr>
          <a:xfrm rot="19514498">
            <a:off x="540585" y="930595"/>
            <a:ext cx="2476414" cy="100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6000">
                <a:ln w="22225" cap="flat">
                  <a:solidFill>
                    <a:schemeClr val="accent2"/>
                  </a:solidFill>
                  <a:prstDash val="solid"/>
                  <a:round/>
                </a:ln>
                <a:solidFill>
                  <a:srgbClr val="F8CBAD"/>
                </a:solidFill>
                <a:effectLst>
                  <a:outerShdw sx="100000" sy="100000" kx="0" ky="0" algn="b" rotWithShape="0" blurRad="50800" dist="50800" dir="5400000">
                    <a:srgbClr val="000000">
                      <a:alpha val="50000"/>
                    </a:srgbClr>
                  </a:outerShdw>
                </a:effectLst>
              </a:defRPr>
            </a:pPr>
            <a:r>
              <a:t>Recap</a:t>
            </a:r>
            <a:r>
              <a:rPr sz="720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148" name="Rectangle 8"/>
          <p:cNvSpPr txBox="1"/>
          <p:nvPr/>
        </p:nvSpPr>
        <p:spPr>
          <a:xfrm>
            <a:off x="4258037" y="5577218"/>
            <a:ext cx="4599402" cy="663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4500">
                <a:solidFill>
                  <a:srgbClr val="FFFFFF"/>
                </a:solidFill>
              </a:defRPr>
            </a:lvl1pPr>
          </a:lstStyle>
          <a:p>
            <a:pPr/>
            <a:r>
              <a:t>‘I’m free to be me’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4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4"/>
      <p:bldP build="whole" bldLvl="1" animBg="1" rev="0" advAuto="0" spid="145" grpId="3"/>
      <p:bldP build="whole" bldLvl="1" animBg="1" rev="0" advAuto="0" spid="146" grpId="1"/>
      <p:bldP build="whole" bldLvl="1" animBg="1" rev="0" advAuto="0" spid="147" grpId="2"/>
      <p:bldP build="whole" bldLvl="1" animBg="1" rev="0" advAuto="0" spid="148" grpId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5CB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404606"/>
            <a:ext cx="1434353" cy="1453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70071" y="1771207"/>
            <a:ext cx="2320439" cy="2046372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Rectangle 1"/>
          <p:cNvSpPr txBox="1"/>
          <p:nvPr/>
        </p:nvSpPr>
        <p:spPr>
          <a:xfrm>
            <a:off x="4977074" y="3951904"/>
            <a:ext cx="3195891" cy="78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55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What is it?</a:t>
            </a:r>
          </a:p>
        </p:txBody>
      </p:sp>
      <p:sp>
        <p:nvSpPr>
          <p:cNvPr id="153" name="Explosion 1 5"/>
          <p:cNvSpPr/>
          <p:nvPr/>
        </p:nvSpPr>
        <p:spPr>
          <a:xfrm rot="19160219">
            <a:off x="199540" y="244166"/>
            <a:ext cx="3396344" cy="2519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5800"/>
                </a:moveTo>
                <a:lnTo>
                  <a:pt x="14522" y="0"/>
                </a:lnTo>
                <a:lnTo>
                  <a:pt x="14155" y="5325"/>
                </a:lnTo>
                <a:lnTo>
                  <a:pt x="18380" y="4457"/>
                </a:lnTo>
                <a:lnTo>
                  <a:pt x="16702" y="7315"/>
                </a:lnTo>
                <a:lnTo>
                  <a:pt x="21097" y="8137"/>
                </a:lnTo>
                <a:lnTo>
                  <a:pt x="17607" y="10475"/>
                </a:lnTo>
                <a:lnTo>
                  <a:pt x="21600" y="13290"/>
                </a:lnTo>
                <a:lnTo>
                  <a:pt x="16837" y="12942"/>
                </a:lnTo>
                <a:lnTo>
                  <a:pt x="18145" y="18095"/>
                </a:lnTo>
                <a:lnTo>
                  <a:pt x="14020" y="14457"/>
                </a:lnTo>
                <a:lnTo>
                  <a:pt x="13247" y="19737"/>
                </a:lnTo>
                <a:lnTo>
                  <a:pt x="10532" y="14935"/>
                </a:lnTo>
                <a:lnTo>
                  <a:pt x="8485" y="21600"/>
                </a:lnTo>
                <a:lnTo>
                  <a:pt x="7715" y="15627"/>
                </a:lnTo>
                <a:lnTo>
                  <a:pt x="4762" y="17617"/>
                </a:lnTo>
                <a:lnTo>
                  <a:pt x="5667" y="13937"/>
                </a:lnTo>
                <a:lnTo>
                  <a:pt x="135" y="14587"/>
                </a:lnTo>
                <a:lnTo>
                  <a:pt x="3722" y="11775"/>
                </a:lnTo>
                <a:lnTo>
                  <a:pt x="0" y="8615"/>
                </a:lnTo>
                <a:lnTo>
                  <a:pt x="4627" y="7617"/>
                </a:lnTo>
                <a:lnTo>
                  <a:pt x="370" y="2295"/>
                </a:lnTo>
                <a:lnTo>
                  <a:pt x="7312" y="6320"/>
                </a:lnTo>
                <a:lnTo>
                  <a:pt x="8352" y="2295"/>
                </a:lnTo>
                <a:close/>
              </a:path>
            </a:pathLst>
          </a:custGeom>
          <a:solidFill>
            <a:srgbClr val="00B0F0"/>
          </a:solidFill>
          <a:ln w="12700">
            <a:solidFill>
              <a:srgbClr val="42719B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4" name="Rectangle 7"/>
          <p:cNvSpPr txBox="1"/>
          <p:nvPr/>
        </p:nvSpPr>
        <p:spPr>
          <a:xfrm rot="19514498">
            <a:off x="540585" y="930595"/>
            <a:ext cx="2476414" cy="100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6000">
                <a:ln w="22225" cap="flat">
                  <a:solidFill>
                    <a:schemeClr val="accent2"/>
                  </a:solidFill>
                  <a:prstDash val="solid"/>
                  <a:round/>
                </a:ln>
                <a:solidFill>
                  <a:srgbClr val="F8CBAD"/>
                </a:solidFill>
                <a:effectLst>
                  <a:outerShdw sx="100000" sy="100000" kx="0" ky="0" algn="b" rotWithShape="0" blurRad="50800" dist="50800" dir="5400000">
                    <a:srgbClr val="000000">
                      <a:alpha val="50000"/>
                    </a:srgbClr>
                  </a:outerShdw>
                </a:effectLst>
              </a:defRPr>
            </a:pPr>
            <a:r>
              <a:t>Recap</a:t>
            </a:r>
            <a:r>
              <a:rPr sz="720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155" name="Rectangle 4"/>
          <p:cNvSpPr txBox="1"/>
          <p:nvPr/>
        </p:nvSpPr>
        <p:spPr>
          <a:xfrm>
            <a:off x="3072767" y="675895"/>
            <a:ext cx="7614008" cy="601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40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Mutual Respect for Different Faiths </a:t>
            </a:r>
          </a:p>
        </p:txBody>
      </p:sp>
      <p:sp>
        <p:nvSpPr>
          <p:cNvPr id="156" name="Rectangle 8"/>
          <p:cNvSpPr txBox="1"/>
          <p:nvPr/>
        </p:nvSpPr>
        <p:spPr>
          <a:xfrm>
            <a:off x="2275346" y="5043818"/>
            <a:ext cx="8980250" cy="13623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4500">
                <a:solidFill>
                  <a:srgbClr val="FFFFFF"/>
                </a:solidFill>
              </a:defRPr>
            </a:pPr>
            <a:r>
              <a:t>We should show respect to everyone </a:t>
            </a:r>
          </a:p>
          <a:p>
            <a:pPr>
              <a:defRPr b="1" sz="4500">
                <a:solidFill>
                  <a:srgbClr val="FFFFFF"/>
                </a:solidFill>
              </a:defRPr>
            </a:pPr>
            <a:r>
              <a:t>no matter of our differences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4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6" grpId="5"/>
      <p:bldP build="whole" bldLvl="1" animBg="1" rev="0" advAuto="0" spid="154" grpId="2"/>
      <p:bldP build="whole" bldLvl="1" animBg="1" rev="0" advAuto="0" spid="153" grpId="1"/>
      <p:bldP build="whole" bldLvl="1" animBg="1" rev="0" advAuto="0" spid="152" grpId="4"/>
      <p:bldP build="whole" bldLvl="1" animBg="1" rev="0" advAuto="0" spid="155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5CB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404606"/>
            <a:ext cx="1434353" cy="1453394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Rectangle 3"/>
          <p:cNvSpPr txBox="1"/>
          <p:nvPr/>
        </p:nvSpPr>
        <p:spPr>
          <a:xfrm>
            <a:off x="4388821" y="489681"/>
            <a:ext cx="4064581" cy="78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55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Today is our…</a:t>
            </a:r>
          </a:p>
        </p:txBody>
      </p:sp>
      <p:sp>
        <p:nvSpPr>
          <p:cNvPr id="160" name="Rectangle 4"/>
          <p:cNvSpPr txBox="1"/>
          <p:nvPr/>
        </p:nvSpPr>
        <p:spPr>
          <a:xfrm>
            <a:off x="3244490" y="1419888"/>
            <a:ext cx="6451214" cy="1203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88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92D050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Election Day! </a:t>
            </a:r>
          </a:p>
        </p:txBody>
      </p:sp>
      <p:sp>
        <p:nvSpPr>
          <p:cNvPr id="161" name="TextBox 1"/>
          <p:cNvSpPr txBox="1"/>
          <p:nvPr/>
        </p:nvSpPr>
        <p:spPr>
          <a:xfrm>
            <a:off x="7989107" y="3530327"/>
            <a:ext cx="714147" cy="103350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latinLnBrk="1"/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6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√</m:t>
                  </m:r>
                </m:oMath>
              </m:oMathPara>
            </a14:m>
            <a:endParaRPr sz="6600"/>
          </a:p>
        </p:txBody>
      </p:sp>
      <p:sp>
        <p:nvSpPr>
          <p:cNvPr id="162" name="Rectangle 2"/>
          <p:cNvSpPr txBox="1"/>
          <p:nvPr/>
        </p:nvSpPr>
        <p:spPr>
          <a:xfrm>
            <a:off x="4899580" y="5404606"/>
            <a:ext cx="2943707" cy="653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44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chemeClr val="accent4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Ballot paper</a:t>
            </a:r>
          </a:p>
        </p:txBody>
      </p:sp>
      <p:sp>
        <p:nvSpPr>
          <p:cNvPr id="163" name="Rectangle 7"/>
          <p:cNvSpPr txBox="1"/>
          <p:nvPr/>
        </p:nvSpPr>
        <p:spPr>
          <a:xfrm>
            <a:off x="4163576" y="2977514"/>
            <a:ext cx="3677951" cy="653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44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chemeClr val="accent4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Political parties</a:t>
            </a:r>
          </a:p>
        </p:txBody>
      </p:sp>
      <p:sp>
        <p:nvSpPr>
          <p:cNvPr id="164" name="TextBox 9"/>
          <p:cNvSpPr txBox="1"/>
          <p:nvPr/>
        </p:nvSpPr>
        <p:spPr>
          <a:xfrm>
            <a:off x="7948454" y="2705732"/>
            <a:ext cx="714147" cy="103350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latinLnBrk="1"/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6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√</m:t>
                  </m:r>
                </m:oMath>
              </m:oMathPara>
            </a14:m>
            <a:endParaRPr sz="6600"/>
          </a:p>
        </p:txBody>
      </p:sp>
      <p:sp>
        <p:nvSpPr>
          <p:cNvPr id="165" name="Rectangle 10"/>
          <p:cNvSpPr txBox="1"/>
          <p:nvPr/>
        </p:nvSpPr>
        <p:spPr>
          <a:xfrm>
            <a:off x="4123195" y="3852403"/>
            <a:ext cx="3758714" cy="653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44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chemeClr val="accent4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Political leaders</a:t>
            </a:r>
          </a:p>
        </p:txBody>
      </p:sp>
      <p:sp>
        <p:nvSpPr>
          <p:cNvPr id="166" name="Rectangle 11"/>
          <p:cNvSpPr txBox="1"/>
          <p:nvPr/>
        </p:nvSpPr>
        <p:spPr>
          <a:xfrm>
            <a:off x="5429283" y="4635165"/>
            <a:ext cx="2459123" cy="6539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44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chemeClr val="accent4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Manifesto</a:t>
            </a:r>
          </a:p>
        </p:txBody>
      </p:sp>
      <p:sp>
        <p:nvSpPr>
          <p:cNvPr id="167" name="TextBox 12"/>
          <p:cNvSpPr txBox="1"/>
          <p:nvPr/>
        </p:nvSpPr>
        <p:spPr>
          <a:xfrm>
            <a:off x="7939091" y="4461140"/>
            <a:ext cx="714148" cy="10335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latinLnBrk="1"/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6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√</m:t>
                  </m:r>
                </m:oMath>
              </m:oMathPara>
            </a14:m>
            <a:endParaRPr sz="6600"/>
          </a:p>
        </p:txBody>
      </p:sp>
      <p:sp>
        <p:nvSpPr>
          <p:cNvPr id="168" name="TextBox 13"/>
          <p:cNvSpPr txBox="1"/>
          <p:nvPr/>
        </p:nvSpPr>
        <p:spPr>
          <a:xfrm>
            <a:off x="7948454" y="5285735"/>
            <a:ext cx="714147" cy="10335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latinLnBrk="1"/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6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√</m:t>
                  </m:r>
                </m:oMath>
              </m:oMathPara>
            </a14:m>
            <a:endParaRPr sz="66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mph" nodeType="clickEffect" presetSubtype="0" presetID="32" grpId="2" fill="hold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11" dur="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600000">
                                      <p:cBhvr>
                                        <p:cTn id="12" dur="16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600000">
                                      <p:cBhvr>
                                        <p:cTn id="13" dur="16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600000">
                                      <p:cBhvr>
                                        <p:cTn id="14" dur="160" fill="hold">
                                          <p:stCondLst>
                                            <p:cond delay="48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300000">
                                      <p:cBhvr>
                                        <p:cTn id="15" dur="160" fill="hold">
                                          <p:stCondLst>
                                            <p:cond delay="64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4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2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4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2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4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3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3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4" presetID="2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4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4" presetID="2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4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Subtype="4" presetID="2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5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4" presetID="2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5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0" grpId="2"/>
      <p:bldP build="whole" bldLvl="1" animBg="1" rev="0" advAuto="0" spid="161" grpId="6"/>
      <p:bldP build="whole" bldLvl="1" animBg="1" rev="0" advAuto="0" spid="162" grpId="9"/>
      <p:bldP build="whole" bldLvl="1" animBg="1" rev="0" advAuto="0" spid="168" grpId="10"/>
      <p:bldP build="whole" bldLvl="1" animBg="1" rev="0" advAuto="0" spid="164" grpId="4"/>
      <p:bldP build="whole" bldLvl="1" animBg="1" rev="0" advAuto="0" spid="165" grpId="5"/>
      <p:bldP build="whole" bldLvl="1" animBg="1" rev="0" advAuto="0" spid="166" grpId="7"/>
      <p:bldP build="whole" bldLvl="1" animBg="1" rev="0" advAuto="0" spid="163" grpId="3"/>
      <p:bldP build="whole" bldLvl="1" animBg="1" rev="0" advAuto="0" spid="159" grpId="1"/>
      <p:bldP build="whole" bldLvl="1" animBg="1" rev="0" advAuto="0" spid="167" grpId="8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5CB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404606"/>
            <a:ext cx="1434353" cy="1453394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Rectangle 4"/>
          <p:cNvSpPr txBox="1"/>
          <p:nvPr/>
        </p:nvSpPr>
        <p:spPr>
          <a:xfrm>
            <a:off x="2248786" y="286546"/>
            <a:ext cx="8545673" cy="601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 sz="4000">
                <a:ln w="13461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92D050"/>
                </a:solidFill>
                <a:effectLst>
                  <a:outerShdw sx="100000" sy="100000" kx="0" ky="0" algn="b" rotWithShape="0" blurRad="0" dist="38100" dir="2700000">
                    <a:schemeClr val="accent5"/>
                  </a:outerShdw>
                </a:effectLst>
              </a:defRPr>
            </a:lvl1pPr>
          </a:lstStyle>
          <a:p>
            <a:pPr/>
            <a:r>
              <a:t>Today we have only two political parties</a:t>
            </a:r>
          </a:p>
        </p:txBody>
      </p:sp>
      <p:sp>
        <p:nvSpPr>
          <p:cNvPr id="172" name="Rectangle 5"/>
          <p:cNvSpPr/>
          <p:nvPr/>
        </p:nvSpPr>
        <p:spPr>
          <a:xfrm>
            <a:off x="1148207" y="1563641"/>
            <a:ext cx="4436772" cy="3322750"/>
          </a:xfrm>
          <a:prstGeom prst="rect">
            <a:avLst/>
          </a:prstGeom>
          <a:solidFill>
            <a:srgbClr val="00B0F0"/>
          </a:solidFill>
          <a:ln w="12700">
            <a:solidFill>
              <a:srgbClr val="42719B"/>
            </a:solidFill>
            <a:miter/>
          </a:ln>
        </p:spPr>
        <p:txBody>
          <a:bodyPr lIns="45719" rIns="45719" anchor="ctr"/>
          <a:lstStyle/>
          <a:p>
            <a:pPr algn="ctr">
              <a:defRPr sz="3200">
                <a:solidFill>
                  <a:srgbClr val="767171"/>
                </a:solidFill>
                <a:effectLst>
                  <a:outerShdw sx="100000" sy="100000" kx="0" ky="0" algn="b" rotWithShape="0" blurRad="38100" dist="25400" dir="5400000">
                    <a:srgbClr val="6E747A">
                      <a:alpha val="43000"/>
                    </a:srgbClr>
                  </a:outerShdw>
                </a:effectLst>
              </a:defRPr>
            </a:pPr>
          </a:p>
        </p:txBody>
      </p:sp>
      <p:sp>
        <p:nvSpPr>
          <p:cNvPr id="173" name="Rectangle 14"/>
          <p:cNvSpPr/>
          <p:nvPr/>
        </p:nvSpPr>
        <p:spPr>
          <a:xfrm>
            <a:off x="6907369" y="1635616"/>
            <a:ext cx="4436773" cy="3322751"/>
          </a:xfrm>
          <a:prstGeom prst="rect">
            <a:avLst/>
          </a:prstGeom>
          <a:solidFill>
            <a:schemeClr val="accent4"/>
          </a:solidFill>
          <a:ln w="12700">
            <a:solidFill>
              <a:srgbClr val="42719B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4" name="Rectangle 8"/>
          <p:cNvSpPr txBox="1"/>
          <p:nvPr/>
        </p:nvSpPr>
        <p:spPr>
          <a:xfrm>
            <a:off x="2216294" y="4326056"/>
            <a:ext cx="2195374" cy="44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2800">
                <a:solidFill>
                  <a:srgbClr val="BF9000"/>
                </a:solidFill>
                <a:effectLst>
                  <a:outerShdw sx="100000" sy="100000" kx="0" ky="0" algn="b" rotWithShape="0" blurRad="38100" dist="25400" dir="540000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pPr/>
            <a:r>
              <a:t>The blue party</a:t>
            </a:r>
          </a:p>
        </p:txBody>
      </p:sp>
      <p:sp>
        <p:nvSpPr>
          <p:cNvPr id="175" name="Rectangle 15"/>
          <p:cNvSpPr txBox="1"/>
          <p:nvPr/>
        </p:nvSpPr>
        <p:spPr>
          <a:xfrm>
            <a:off x="7916856" y="4435145"/>
            <a:ext cx="2565907" cy="44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2800">
                <a:solidFill>
                  <a:srgbClr val="BF9000"/>
                </a:solidFill>
                <a:effectLst>
                  <a:outerShdw sx="100000" sy="100000" kx="0" ky="0" algn="b" rotWithShape="0" blurRad="38100" dist="25400" dir="540000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pPr/>
            <a:r>
              <a:t>The orange party</a:t>
            </a:r>
          </a:p>
        </p:txBody>
      </p:sp>
      <p:sp>
        <p:nvSpPr>
          <p:cNvPr id="176" name="Rectangle 17"/>
          <p:cNvSpPr txBox="1"/>
          <p:nvPr/>
        </p:nvSpPr>
        <p:spPr>
          <a:xfrm>
            <a:off x="8051580" y="1563640"/>
            <a:ext cx="2424744" cy="9478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600">
                <a:solidFill>
                  <a:srgbClr val="767171"/>
                </a:solidFill>
                <a:effectLst>
                  <a:outerShdw sx="100000" sy="100000" kx="0" ky="0" algn="b" rotWithShape="0" blurRad="38100" dist="25400" dir="540000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pPr/>
            <a:r>
              <a:t>Leader</a:t>
            </a:r>
          </a:p>
        </p:txBody>
      </p:sp>
      <p:sp>
        <p:nvSpPr>
          <p:cNvPr id="177" name="Rectangle 18"/>
          <p:cNvSpPr txBox="1"/>
          <p:nvPr/>
        </p:nvSpPr>
        <p:spPr>
          <a:xfrm>
            <a:off x="2266821" y="1464903"/>
            <a:ext cx="2424743" cy="9478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600">
                <a:solidFill>
                  <a:srgbClr val="767171"/>
                </a:solidFill>
                <a:effectLst>
                  <a:outerShdw sx="100000" sy="100000" kx="0" ky="0" algn="b" rotWithShape="0" blurRad="38100" dist="25400" dir="540000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pPr/>
            <a:r>
              <a:t>Leader</a:t>
            </a:r>
          </a:p>
        </p:txBody>
      </p:sp>
      <p:sp>
        <p:nvSpPr>
          <p:cNvPr id="178" name="Rectangle 19"/>
          <p:cNvSpPr txBox="1"/>
          <p:nvPr/>
        </p:nvSpPr>
        <p:spPr>
          <a:xfrm>
            <a:off x="8956828" y="2894457"/>
            <a:ext cx="492545" cy="9478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600"/>
            </a:lvl1pPr>
          </a:lstStyle>
          <a:p>
            <a:pPr/>
            <a:r>
              <a:t>?</a:t>
            </a:r>
          </a:p>
        </p:txBody>
      </p:sp>
      <p:sp>
        <p:nvSpPr>
          <p:cNvPr id="179" name="Rectangle 20"/>
          <p:cNvSpPr txBox="1"/>
          <p:nvPr/>
        </p:nvSpPr>
        <p:spPr>
          <a:xfrm>
            <a:off x="3152748" y="2885143"/>
            <a:ext cx="492546" cy="9478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600"/>
            </a:lvl1pPr>
          </a:lstStyle>
          <a:p>
            <a:pPr/>
            <a:r>
              <a:t>?</a:t>
            </a:r>
          </a:p>
        </p:txBody>
      </p:sp>
      <p:grpSp>
        <p:nvGrpSpPr>
          <p:cNvPr id="183" name="Smiley Face 21"/>
          <p:cNvGrpSpPr/>
          <p:nvPr/>
        </p:nvGrpSpPr>
        <p:grpSpPr>
          <a:xfrm>
            <a:off x="2941748" y="2962279"/>
            <a:ext cx="907961" cy="972355"/>
            <a:chOff x="0" y="0"/>
            <a:chExt cx="907959" cy="972354"/>
          </a:xfrm>
        </p:grpSpPr>
        <p:sp>
          <p:nvSpPr>
            <p:cNvPr id="180" name="Oval"/>
            <p:cNvSpPr/>
            <p:nvPr/>
          </p:nvSpPr>
          <p:spPr>
            <a:xfrm>
              <a:off x="0" y="-1"/>
              <a:ext cx="907960" cy="972356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1" name="Shape"/>
            <p:cNvSpPr/>
            <p:nvPr/>
          </p:nvSpPr>
          <p:spPr>
            <a:xfrm>
              <a:off x="261248" y="290130"/>
              <a:ext cx="385465" cy="101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0" y="4835"/>
                    <a:pt x="1186" y="0"/>
                    <a:pt x="2650" y="0"/>
                  </a:cubicBezTo>
                  <a:cubicBezTo>
                    <a:pt x="4114" y="0"/>
                    <a:pt x="5300" y="4835"/>
                    <a:pt x="5300" y="10800"/>
                  </a:cubicBezTo>
                  <a:cubicBezTo>
                    <a:pt x="5300" y="16765"/>
                    <a:pt x="4114" y="21600"/>
                    <a:pt x="2650" y="21600"/>
                  </a:cubicBezTo>
                  <a:cubicBezTo>
                    <a:pt x="1186" y="21600"/>
                    <a:pt x="0" y="16765"/>
                    <a:pt x="0" y="10800"/>
                  </a:cubicBezTo>
                  <a:moveTo>
                    <a:pt x="16300" y="10800"/>
                  </a:moveTo>
                  <a:cubicBezTo>
                    <a:pt x="16300" y="4835"/>
                    <a:pt x="17486" y="0"/>
                    <a:pt x="18950" y="0"/>
                  </a:cubicBezTo>
                  <a:cubicBezTo>
                    <a:pt x="20414" y="0"/>
                    <a:pt x="21600" y="4835"/>
                    <a:pt x="21600" y="10800"/>
                  </a:cubicBezTo>
                  <a:cubicBezTo>
                    <a:pt x="21600" y="16765"/>
                    <a:pt x="20414" y="21600"/>
                    <a:pt x="18950" y="21600"/>
                  </a:cubicBezTo>
                  <a:cubicBezTo>
                    <a:pt x="17486" y="21600"/>
                    <a:pt x="16300" y="16765"/>
                    <a:pt x="16300" y="10800"/>
                  </a:cubicBezTo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2" name="Shape"/>
            <p:cNvSpPr/>
            <p:nvPr/>
          </p:nvSpPr>
          <p:spPr>
            <a:xfrm>
              <a:off x="0" y="-1"/>
              <a:ext cx="907961" cy="972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15" y="7570"/>
                  </a:moveTo>
                  <a:cubicBezTo>
                    <a:pt x="6215" y="6949"/>
                    <a:pt x="6719" y="6445"/>
                    <a:pt x="7340" y="6445"/>
                  </a:cubicBezTo>
                  <a:cubicBezTo>
                    <a:pt x="7961" y="6445"/>
                    <a:pt x="8465" y="6949"/>
                    <a:pt x="8465" y="7570"/>
                  </a:cubicBezTo>
                  <a:cubicBezTo>
                    <a:pt x="8465" y="8191"/>
                    <a:pt x="7961" y="8695"/>
                    <a:pt x="7340" y="8695"/>
                  </a:cubicBezTo>
                  <a:cubicBezTo>
                    <a:pt x="6719" y="8695"/>
                    <a:pt x="6215" y="8191"/>
                    <a:pt x="6215" y="7570"/>
                  </a:cubicBezTo>
                  <a:moveTo>
                    <a:pt x="13135" y="7570"/>
                  </a:moveTo>
                  <a:cubicBezTo>
                    <a:pt x="13135" y="6949"/>
                    <a:pt x="13639" y="6445"/>
                    <a:pt x="14260" y="6445"/>
                  </a:cubicBezTo>
                  <a:cubicBezTo>
                    <a:pt x="14881" y="6445"/>
                    <a:pt x="15385" y="6949"/>
                    <a:pt x="15385" y="7570"/>
                  </a:cubicBezTo>
                  <a:cubicBezTo>
                    <a:pt x="15385" y="8191"/>
                    <a:pt x="14881" y="8695"/>
                    <a:pt x="14260" y="8695"/>
                  </a:cubicBezTo>
                  <a:cubicBezTo>
                    <a:pt x="13639" y="8695"/>
                    <a:pt x="13135" y="8191"/>
                    <a:pt x="13135" y="7570"/>
                  </a:cubicBezTo>
                  <a:moveTo>
                    <a:pt x="4946" y="15510"/>
                  </a:moveTo>
                  <a:cubicBezTo>
                    <a:pt x="8849" y="18190"/>
                    <a:pt x="12747" y="18190"/>
                    <a:pt x="16640" y="15510"/>
                  </a:cubicBezTo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</a:path>
              </a:pathLst>
            </a:custGeom>
            <a:noFill/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87" name="Smiley Face 22"/>
          <p:cNvGrpSpPr/>
          <p:nvPr/>
        </p:nvGrpSpPr>
        <p:grpSpPr>
          <a:xfrm>
            <a:off x="8816007" y="2979746"/>
            <a:ext cx="907961" cy="972355"/>
            <a:chOff x="0" y="0"/>
            <a:chExt cx="907959" cy="972354"/>
          </a:xfrm>
        </p:grpSpPr>
        <p:sp>
          <p:nvSpPr>
            <p:cNvPr id="184" name="Oval"/>
            <p:cNvSpPr/>
            <p:nvPr/>
          </p:nvSpPr>
          <p:spPr>
            <a:xfrm>
              <a:off x="0" y="-1"/>
              <a:ext cx="907960" cy="972356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5" name="Shape"/>
            <p:cNvSpPr/>
            <p:nvPr/>
          </p:nvSpPr>
          <p:spPr>
            <a:xfrm>
              <a:off x="261248" y="290130"/>
              <a:ext cx="385465" cy="101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0" y="4835"/>
                    <a:pt x="1186" y="0"/>
                    <a:pt x="2650" y="0"/>
                  </a:cubicBezTo>
                  <a:cubicBezTo>
                    <a:pt x="4114" y="0"/>
                    <a:pt x="5300" y="4835"/>
                    <a:pt x="5300" y="10800"/>
                  </a:cubicBezTo>
                  <a:cubicBezTo>
                    <a:pt x="5300" y="16765"/>
                    <a:pt x="4114" y="21600"/>
                    <a:pt x="2650" y="21600"/>
                  </a:cubicBezTo>
                  <a:cubicBezTo>
                    <a:pt x="1186" y="21600"/>
                    <a:pt x="0" y="16765"/>
                    <a:pt x="0" y="10800"/>
                  </a:cubicBezTo>
                  <a:moveTo>
                    <a:pt x="16300" y="10800"/>
                  </a:moveTo>
                  <a:cubicBezTo>
                    <a:pt x="16300" y="4835"/>
                    <a:pt x="17486" y="0"/>
                    <a:pt x="18950" y="0"/>
                  </a:cubicBezTo>
                  <a:cubicBezTo>
                    <a:pt x="20414" y="0"/>
                    <a:pt x="21600" y="4835"/>
                    <a:pt x="21600" y="10800"/>
                  </a:cubicBezTo>
                  <a:cubicBezTo>
                    <a:pt x="21600" y="16765"/>
                    <a:pt x="20414" y="21600"/>
                    <a:pt x="18950" y="21600"/>
                  </a:cubicBezTo>
                  <a:cubicBezTo>
                    <a:pt x="17486" y="21600"/>
                    <a:pt x="16300" y="16765"/>
                    <a:pt x="16300" y="10800"/>
                  </a:cubicBezTo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6" name="Shape"/>
            <p:cNvSpPr/>
            <p:nvPr/>
          </p:nvSpPr>
          <p:spPr>
            <a:xfrm>
              <a:off x="0" y="-1"/>
              <a:ext cx="907961" cy="972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15" y="7570"/>
                  </a:moveTo>
                  <a:cubicBezTo>
                    <a:pt x="6215" y="6949"/>
                    <a:pt x="6719" y="6445"/>
                    <a:pt x="7340" y="6445"/>
                  </a:cubicBezTo>
                  <a:cubicBezTo>
                    <a:pt x="7961" y="6445"/>
                    <a:pt x="8465" y="6949"/>
                    <a:pt x="8465" y="7570"/>
                  </a:cubicBezTo>
                  <a:cubicBezTo>
                    <a:pt x="8465" y="8191"/>
                    <a:pt x="7961" y="8695"/>
                    <a:pt x="7340" y="8695"/>
                  </a:cubicBezTo>
                  <a:cubicBezTo>
                    <a:pt x="6719" y="8695"/>
                    <a:pt x="6215" y="8191"/>
                    <a:pt x="6215" y="7570"/>
                  </a:cubicBezTo>
                  <a:moveTo>
                    <a:pt x="13135" y="7570"/>
                  </a:moveTo>
                  <a:cubicBezTo>
                    <a:pt x="13135" y="6949"/>
                    <a:pt x="13639" y="6445"/>
                    <a:pt x="14260" y="6445"/>
                  </a:cubicBezTo>
                  <a:cubicBezTo>
                    <a:pt x="14881" y="6445"/>
                    <a:pt x="15385" y="6949"/>
                    <a:pt x="15385" y="7570"/>
                  </a:cubicBezTo>
                  <a:cubicBezTo>
                    <a:pt x="15385" y="8191"/>
                    <a:pt x="14881" y="8695"/>
                    <a:pt x="14260" y="8695"/>
                  </a:cubicBezTo>
                  <a:cubicBezTo>
                    <a:pt x="13639" y="8695"/>
                    <a:pt x="13135" y="8191"/>
                    <a:pt x="13135" y="7570"/>
                  </a:cubicBezTo>
                  <a:moveTo>
                    <a:pt x="4946" y="15510"/>
                  </a:moveTo>
                  <a:cubicBezTo>
                    <a:pt x="8849" y="18190"/>
                    <a:pt x="12747" y="18190"/>
                    <a:pt x="16640" y="15510"/>
                  </a:cubicBezTo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</a:path>
              </a:pathLst>
            </a:custGeom>
            <a:noFill/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188" name="Oval Callout 24"/>
          <p:cNvSpPr/>
          <p:nvPr/>
        </p:nvSpPr>
        <p:spPr>
          <a:xfrm>
            <a:off x="2580488" y="2880485"/>
            <a:ext cx="1809483" cy="1117311"/>
          </a:xfrm>
          <a:prstGeom prst="wedgeEllipseCallout">
            <a:avLst>
              <a:gd name="adj1" fmla="val -68876"/>
              <a:gd name="adj2" fmla="val 72874"/>
            </a:avLst>
          </a:prstGeom>
          <a:solidFill>
            <a:schemeClr val="accent1"/>
          </a:solidFill>
          <a:ln w="12700">
            <a:solidFill>
              <a:srgbClr val="42719B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9" name="Rectangle 25"/>
          <p:cNvSpPr txBox="1"/>
          <p:nvPr/>
        </p:nvSpPr>
        <p:spPr>
          <a:xfrm>
            <a:off x="2613502" y="3095221"/>
            <a:ext cx="1802670" cy="506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300">
                <a:effectLst>
                  <a:outerShdw sx="100000" sy="100000" kx="0" ky="0" algn="b" rotWithShape="0" blurRad="38100" dist="19050" dir="270000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pPr/>
            <a:r>
              <a:t>manifesto</a:t>
            </a:r>
          </a:p>
        </p:txBody>
      </p:sp>
      <p:sp>
        <p:nvSpPr>
          <p:cNvPr id="190" name="Oval Callout 26"/>
          <p:cNvSpPr/>
          <p:nvPr/>
        </p:nvSpPr>
        <p:spPr>
          <a:xfrm>
            <a:off x="8295068" y="2919365"/>
            <a:ext cx="1809483" cy="1117311"/>
          </a:xfrm>
          <a:prstGeom prst="wedgeEllipseCallout">
            <a:avLst>
              <a:gd name="adj1" fmla="val 64576"/>
              <a:gd name="adj2" fmla="val 68263"/>
            </a:avLst>
          </a:prstGeom>
          <a:solidFill>
            <a:schemeClr val="accent1"/>
          </a:solidFill>
          <a:ln w="12700">
            <a:solidFill>
              <a:srgbClr val="42719B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1" name="Rectangle 27"/>
          <p:cNvSpPr txBox="1"/>
          <p:nvPr/>
        </p:nvSpPr>
        <p:spPr>
          <a:xfrm>
            <a:off x="8300535" y="3120979"/>
            <a:ext cx="1798549" cy="506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3300">
                <a:effectLst>
                  <a:outerShdw sx="100000" sy="100000" kx="0" ky="0" algn="b" rotWithShape="0" blurRad="38100" dist="19050" dir="270000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pPr/>
            <a:r>
              <a:t>manifesto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mph" nodeType="clickEffect" presetSubtype="0" presetID="32" grpId="1" fill="hold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6" dur="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600000">
                                      <p:cBhvr>
                                        <p:cTn id="7" dur="16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600000">
                                      <p:cBhvr>
                                        <p:cTn id="8" dur="16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600000">
                                      <p:cBhvr>
                                        <p:cTn id="9" dur="160" fill="hold">
                                          <p:stCondLst>
                                            <p:cond delay="48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300000">
                                      <p:cBhvr>
                                        <p:cTn id="10" dur="160" fill="hold">
                                          <p:stCondLst>
                                            <p:cond delay="64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4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4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1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4" presetID="2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5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clickEffect" presetSubtype="4" presetID="2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5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clickEffect" presetSubtype="16" presetID="4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61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16" presetID="4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66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16" presetID="4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71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Class="entr" nodeType="clickEffect" presetSubtype="16" presetID="4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76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5" grpId="5"/>
      <p:bldP build="whole" bldLvl="1" animBg="1" rev="0" advAuto="0" spid="190" grpId="12"/>
      <p:bldP build="whole" bldLvl="1" animBg="1" rev="0" advAuto="0" spid="187" grpId="9"/>
      <p:bldP build="whole" bldLvl="1" animBg="1" rev="0" advAuto="0" spid="189" grpId="11"/>
      <p:bldP build="whole" bldLvl="1" animBg="1" rev="0" advAuto="0" spid="173" grpId="3"/>
      <p:bldP build="whole" bldLvl="1" animBg="1" rev="0" advAuto="0" spid="172" grpId="2"/>
      <p:bldP build="whole" bldLvl="1" animBg="1" rev="0" advAuto="0" spid="174" grpId="4"/>
      <p:bldP build="whole" bldLvl="1" animBg="1" rev="0" advAuto="0" spid="176" grpId="7"/>
      <p:bldP build="whole" bldLvl="1" animBg="1" rev="0" advAuto="0" spid="177" grpId="6"/>
      <p:bldP build="whole" bldLvl="1" animBg="1" rev="0" advAuto="0" spid="183" grpId="8"/>
      <p:bldP build="whole" bldLvl="1" animBg="1" rev="0" advAuto="0" spid="171" grpId="1"/>
      <p:bldP build="whole" bldLvl="1" animBg="1" rev="0" advAuto="0" spid="188" grpId="10"/>
      <p:bldP build="whole" bldLvl="1" animBg="1" rev="0" advAuto="0" spid="191" grpId="1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