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www.youtube.com/watch?v=p9UmgMemTpc" TargetMode="External"/><Relationship Id="rId4" Type="http://schemas.openxmlformats.org/officeDocument/2006/relationships/image" Target="../media/image2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88759"/>
            <a:ext cx="12192000" cy="7321327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Rectangle 6"/>
          <p:cNvSpPr txBox="1"/>
          <p:nvPr/>
        </p:nvSpPr>
        <p:spPr>
          <a:xfrm>
            <a:off x="2869130" y="2656323"/>
            <a:ext cx="6870834" cy="1193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87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British Values</a:t>
            </a:r>
          </a:p>
        </p:txBody>
      </p:sp>
      <p:pic>
        <p:nvPicPr>
          <p:cNvPr id="96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851343"/>
            <a:ext cx="2152650" cy="2181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925946"/>
            <a:ext cx="919843" cy="932054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Rectangle 3"/>
          <p:cNvSpPr txBox="1"/>
          <p:nvPr/>
        </p:nvSpPr>
        <p:spPr>
          <a:xfrm>
            <a:off x="3741560" y="145329"/>
            <a:ext cx="5152236" cy="788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92D05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Individual Liberty</a:t>
            </a:r>
          </a:p>
        </p:txBody>
      </p:sp>
      <p:sp>
        <p:nvSpPr>
          <p:cNvPr id="157" name="Rectangle 5"/>
          <p:cNvSpPr txBox="1"/>
          <p:nvPr/>
        </p:nvSpPr>
        <p:spPr>
          <a:xfrm>
            <a:off x="317863" y="1084047"/>
            <a:ext cx="11659691" cy="149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pPr/>
            <a:r>
              <a:t>Having individual liberty but this does not mean people can do what they want. </a:t>
            </a:r>
          </a:p>
        </p:txBody>
      </p:sp>
      <p:sp>
        <p:nvSpPr>
          <p:cNvPr id="158" name="Rectangle 7"/>
          <p:cNvSpPr txBox="1"/>
          <p:nvPr/>
        </p:nvSpPr>
        <p:spPr>
          <a:xfrm>
            <a:off x="328748" y="4888663"/>
            <a:ext cx="11534504" cy="1666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There are rules to follow to keep everyone safe that we must respect and it is important to follow advice from certain people. </a:t>
            </a:r>
          </a:p>
        </p:txBody>
      </p:sp>
      <p:pic>
        <p:nvPicPr>
          <p:cNvPr id="159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278" y="2573159"/>
            <a:ext cx="1968952" cy="1685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16125" y="2643372"/>
            <a:ext cx="1657245" cy="20077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icture 10" descr="Picture 1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24320" y="2592153"/>
            <a:ext cx="1879664" cy="21940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icture 12" descr="Picture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09278" y="2554847"/>
            <a:ext cx="1779133" cy="2282597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TextBox 13"/>
          <p:cNvSpPr txBox="1"/>
          <p:nvPr/>
        </p:nvSpPr>
        <p:spPr>
          <a:xfrm>
            <a:off x="802278" y="3733377"/>
            <a:ext cx="1968951" cy="917289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Parents keep us warm, safe and healthy. </a:t>
            </a:r>
          </a:p>
        </p:txBody>
      </p:sp>
      <p:sp>
        <p:nvSpPr>
          <p:cNvPr id="164" name="TextBox 15"/>
          <p:cNvSpPr txBox="1"/>
          <p:nvPr/>
        </p:nvSpPr>
        <p:spPr>
          <a:xfrm>
            <a:off x="3821569" y="3722584"/>
            <a:ext cx="1651801" cy="917288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Teachers help us learn and be safe </a:t>
            </a:r>
          </a:p>
        </p:txBody>
      </p:sp>
      <p:sp>
        <p:nvSpPr>
          <p:cNvPr id="165" name="TextBox 16"/>
          <p:cNvSpPr txBox="1"/>
          <p:nvPr/>
        </p:nvSpPr>
        <p:spPr>
          <a:xfrm>
            <a:off x="6609278" y="3722584"/>
            <a:ext cx="1779132" cy="1209388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Police officers maintain law and order in the community</a:t>
            </a:r>
          </a:p>
        </p:txBody>
      </p:sp>
      <p:sp>
        <p:nvSpPr>
          <p:cNvPr id="166" name="TextBox 17"/>
          <p:cNvSpPr txBox="1"/>
          <p:nvPr/>
        </p:nvSpPr>
        <p:spPr>
          <a:xfrm>
            <a:off x="9524318" y="3733378"/>
            <a:ext cx="1879664" cy="1209388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Doctors give us health advice we must follow to be healthy.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4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4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4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4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4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4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4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4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4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5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4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5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4" grpId="7"/>
      <p:bldP build="whole" bldLvl="1" animBg="1" rev="0" advAuto="0" spid="157" grpId="2"/>
      <p:bldP build="whole" bldLvl="1" animBg="1" rev="0" advAuto="0" spid="166" grpId="11"/>
      <p:bldP build="whole" bldLvl="1" animBg="1" rev="0" advAuto="0" spid="160" grpId="6"/>
      <p:bldP build="whole" bldLvl="1" animBg="1" rev="0" advAuto="0" spid="158" grpId="3"/>
      <p:bldP build="whole" bldLvl="1" animBg="1" rev="0" advAuto="0" spid="162" grpId="8"/>
      <p:bldP build="whole" bldLvl="1" animBg="1" rev="0" advAuto="0" spid="165" grpId="9"/>
      <p:bldP build="whole" bldLvl="1" animBg="1" rev="0" advAuto="0" spid="163" grpId="5"/>
      <p:bldP build="whole" bldLvl="1" animBg="1" rev="0" advAuto="0" spid="161" grpId="10"/>
      <p:bldP build="whole" bldLvl="1" animBg="1" rev="0" advAuto="0" spid="159" grpId="4"/>
      <p:bldP build="whole" bldLvl="1" animBg="1" rev="0" advAuto="0" spid="15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Rectangle 1"/>
          <p:cNvSpPr txBox="1"/>
          <p:nvPr/>
        </p:nvSpPr>
        <p:spPr>
          <a:xfrm>
            <a:off x="1586048" y="149959"/>
            <a:ext cx="9215847" cy="6412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6000">
                <a:solidFill>
                  <a:srgbClr val="FFFFFF"/>
                </a:solidFill>
              </a:defRPr>
            </a:pPr>
            <a:r>
              <a:t>Individual Liberty </a:t>
            </a:r>
            <a:br/>
            <a:r>
              <a:rPr b="0">
                <a:solidFill>
                  <a:srgbClr val="BFBFBF"/>
                </a:solidFill>
              </a:rPr>
              <a:t>In Britain, as long as we do not break the law and we act responsibly, we can </a:t>
            </a:r>
            <a:br>
              <a:rPr b="0">
                <a:solidFill>
                  <a:srgbClr val="BFBFBF"/>
                </a:solidFill>
              </a:rPr>
            </a:br>
            <a:r>
              <a:rPr b="0">
                <a:solidFill>
                  <a:srgbClr val="BFBFBF"/>
                </a:solidFill>
              </a:rPr>
              <a:t>live as we choose to </a:t>
            </a:r>
            <a:br>
              <a:rPr b="0">
                <a:solidFill>
                  <a:srgbClr val="BFBFBF"/>
                </a:solidFill>
              </a:rPr>
            </a:br>
            <a:r>
              <a:rPr b="0">
                <a:solidFill>
                  <a:srgbClr val="BFBFBF"/>
                </a:solidFill>
              </a:rPr>
              <a:t>and have our own opinions about things.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Rectangle 3"/>
          <p:cNvSpPr txBox="1"/>
          <p:nvPr/>
        </p:nvSpPr>
        <p:spPr>
          <a:xfrm>
            <a:off x="3605488" y="89716"/>
            <a:ext cx="5152236" cy="788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Individual Liberty</a:t>
            </a:r>
          </a:p>
        </p:txBody>
      </p:sp>
      <p:pic>
        <p:nvPicPr>
          <p:cNvPr id="17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23053" y="1815966"/>
            <a:ext cx="3400350" cy="457370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9" name="Cloud Callout 4"/>
          <p:cNvGrpSpPr/>
          <p:nvPr/>
        </p:nvGrpSpPr>
        <p:grpSpPr>
          <a:xfrm>
            <a:off x="7149853" y="1409817"/>
            <a:ext cx="4704241" cy="2901230"/>
            <a:chOff x="0" y="0"/>
            <a:chExt cx="4704240" cy="2901228"/>
          </a:xfrm>
        </p:grpSpPr>
        <p:sp>
          <p:nvSpPr>
            <p:cNvPr id="174" name="Shape"/>
            <p:cNvSpPr/>
            <p:nvPr/>
          </p:nvSpPr>
          <p:spPr>
            <a:xfrm>
              <a:off x="1284000" y="0"/>
              <a:ext cx="3420241" cy="2901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fill="norm" stroke="1" extrusionOk="0">
                  <a:moveTo>
                    <a:pt x="1901" y="6800"/>
                  </a:moveTo>
                  <a:lnTo>
                    <a:pt x="1901" y="6800"/>
                  </a:ln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5" name="Circle"/>
            <p:cNvSpPr/>
            <p:nvPr/>
          </p:nvSpPr>
          <p:spPr>
            <a:xfrm>
              <a:off x="794051" y="1945622"/>
              <a:ext cx="482601" cy="482601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6" name="Circle"/>
            <p:cNvSpPr/>
            <p:nvPr/>
          </p:nvSpPr>
          <p:spPr>
            <a:xfrm>
              <a:off x="321886" y="2237142"/>
              <a:ext cx="321735" cy="321735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7" name="Circle"/>
            <p:cNvSpPr/>
            <p:nvPr/>
          </p:nvSpPr>
          <p:spPr>
            <a:xfrm>
              <a:off x="0" y="2471259"/>
              <a:ext cx="160866" cy="160867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8" name="Shape"/>
            <p:cNvSpPr/>
            <p:nvPr/>
          </p:nvSpPr>
          <p:spPr>
            <a:xfrm>
              <a:off x="1457672" y="147524"/>
              <a:ext cx="3134083" cy="2463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80" name="Rectangle 1"/>
          <p:cNvSpPr txBox="1"/>
          <p:nvPr/>
        </p:nvSpPr>
        <p:spPr>
          <a:xfrm>
            <a:off x="8823285" y="1830422"/>
            <a:ext cx="2642636" cy="1865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chemeClr val="accent4"/>
                </a:solidFill>
              </a:defRPr>
            </a:lvl1pPr>
          </a:lstStyle>
          <a:p>
            <a:pPr/>
            <a:r>
              <a:t>Think about a time you have tried to get someone to do something you wanted them to</a:t>
            </a:r>
          </a:p>
        </p:txBody>
      </p:sp>
      <p:sp>
        <p:nvSpPr>
          <p:cNvPr id="181" name="Rectangle 5"/>
          <p:cNvSpPr txBox="1"/>
          <p:nvPr/>
        </p:nvSpPr>
        <p:spPr>
          <a:xfrm>
            <a:off x="2176" y="877247"/>
            <a:ext cx="12448905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solidFill>
                  <a:srgbClr val="AFABAB"/>
                </a:solidFill>
              </a:defRPr>
            </a:lvl1pPr>
          </a:lstStyle>
          <a:p>
            <a:pPr/>
            <a:r>
              <a:t>There may be times when we try to stop people having their individual liberty.</a:t>
            </a:r>
          </a:p>
        </p:txBody>
      </p:sp>
      <p:grpSp>
        <p:nvGrpSpPr>
          <p:cNvPr id="187" name="Cloud Callout 7"/>
          <p:cNvGrpSpPr/>
          <p:nvPr/>
        </p:nvGrpSpPr>
        <p:grpSpPr>
          <a:xfrm>
            <a:off x="6499286" y="4702026"/>
            <a:ext cx="5118774" cy="1866171"/>
            <a:chOff x="0" y="0"/>
            <a:chExt cx="5118773" cy="1866169"/>
          </a:xfrm>
        </p:grpSpPr>
        <p:sp>
          <p:nvSpPr>
            <p:cNvPr id="182" name="Shape"/>
            <p:cNvSpPr/>
            <p:nvPr/>
          </p:nvSpPr>
          <p:spPr>
            <a:xfrm>
              <a:off x="2050703" y="0"/>
              <a:ext cx="3068071" cy="1866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fill="norm" stroke="1" extrusionOk="0">
                  <a:moveTo>
                    <a:pt x="1901" y="6800"/>
                  </a:moveTo>
                  <a:lnTo>
                    <a:pt x="1901" y="6800"/>
                  </a:ln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3" name="Circle"/>
            <p:cNvSpPr/>
            <p:nvPr/>
          </p:nvSpPr>
          <p:spPr>
            <a:xfrm>
              <a:off x="1304982" y="396925"/>
              <a:ext cx="310427" cy="310427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4" name="Circle"/>
            <p:cNvSpPr/>
            <p:nvPr/>
          </p:nvSpPr>
          <p:spPr>
            <a:xfrm>
              <a:off x="601534" y="316069"/>
              <a:ext cx="206951" cy="206951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5" name="Circle"/>
            <p:cNvSpPr/>
            <p:nvPr/>
          </p:nvSpPr>
          <p:spPr>
            <a:xfrm>
              <a:off x="0" y="253107"/>
              <a:ext cx="103476" cy="103477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6" name="Shape"/>
            <p:cNvSpPr/>
            <p:nvPr/>
          </p:nvSpPr>
          <p:spPr>
            <a:xfrm>
              <a:off x="2206493" y="94893"/>
              <a:ext cx="2811377" cy="1584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88" name="Rectangle 8"/>
          <p:cNvSpPr txBox="1"/>
          <p:nvPr/>
        </p:nvSpPr>
        <p:spPr>
          <a:xfrm>
            <a:off x="8820440" y="5219941"/>
            <a:ext cx="2528303" cy="899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900">
                <a:solidFill>
                  <a:schemeClr val="accent4"/>
                </a:solidFill>
              </a:defRPr>
            </a:pPr>
            <a:r>
              <a:t>How did it make</a:t>
            </a:r>
          </a:p>
          <a:p>
            <a:pPr algn="ctr">
              <a:defRPr sz="2900">
                <a:solidFill>
                  <a:schemeClr val="accent4"/>
                </a:solidFill>
              </a:defRPr>
            </a:pPr>
            <a:r>
              <a:t> you feel?</a:t>
            </a:r>
          </a:p>
        </p:txBody>
      </p:sp>
      <p:grpSp>
        <p:nvGrpSpPr>
          <p:cNvPr id="194" name="Cloud Callout 9"/>
          <p:cNvGrpSpPr/>
          <p:nvPr/>
        </p:nvGrpSpPr>
        <p:grpSpPr>
          <a:xfrm>
            <a:off x="370933" y="1717512"/>
            <a:ext cx="5225106" cy="2695249"/>
            <a:chOff x="0" y="0"/>
            <a:chExt cx="5225105" cy="2695247"/>
          </a:xfrm>
        </p:grpSpPr>
        <p:sp>
          <p:nvSpPr>
            <p:cNvPr id="189" name="Shape"/>
            <p:cNvSpPr/>
            <p:nvPr/>
          </p:nvSpPr>
          <p:spPr>
            <a:xfrm>
              <a:off x="0" y="0"/>
              <a:ext cx="3420241" cy="2183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fill="norm" stroke="1" extrusionOk="0">
                  <a:moveTo>
                    <a:pt x="1901" y="6800"/>
                  </a:moveTo>
                  <a:lnTo>
                    <a:pt x="1901" y="6800"/>
                  </a:ln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0" name="Circle"/>
            <p:cNvSpPr/>
            <p:nvPr/>
          </p:nvSpPr>
          <p:spPr>
            <a:xfrm>
              <a:off x="3574399" y="1820052"/>
              <a:ext cx="363147" cy="363147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1" name="Circle"/>
            <p:cNvSpPr/>
            <p:nvPr/>
          </p:nvSpPr>
          <p:spPr>
            <a:xfrm>
              <a:off x="4394432" y="2221937"/>
              <a:ext cx="242099" cy="242099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2" name="Circle"/>
            <p:cNvSpPr/>
            <p:nvPr/>
          </p:nvSpPr>
          <p:spPr>
            <a:xfrm>
              <a:off x="5104057" y="2574199"/>
              <a:ext cx="121049" cy="121049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3" name="Shape"/>
            <p:cNvSpPr/>
            <p:nvPr/>
          </p:nvSpPr>
          <p:spPr>
            <a:xfrm>
              <a:off x="173672" y="111009"/>
              <a:ext cx="3134082" cy="1853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95" name="Rectangle 10"/>
          <p:cNvSpPr txBox="1"/>
          <p:nvPr/>
        </p:nvSpPr>
        <p:spPr>
          <a:xfrm>
            <a:off x="881707" y="2322863"/>
            <a:ext cx="2404081" cy="876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800">
                <a:solidFill>
                  <a:schemeClr val="accent4"/>
                </a:solidFill>
              </a:defRPr>
            </a:pPr>
            <a:r>
              <a:t>How might they</a:t>
            </a:r>
          </a:p>
          <a:p>
            <a:pPr algn="ctr">
              <a:defRPr sz="2800">
                <a:solidFill>
                  <a:schemeClr val="accent4"/>
                </a:solidFill>
              </a:defRPr>
            </a:pPr>
            <a:r>
              <a:t> have felt?</a:t>
            </a:r>
          </a:p>
        </p:txBody>
      </p:sp>
      <p:grpSp>
        <p:nvGrpSpPr>
          <p:cNvPr id="201" name="Cloud Callout 11"/>
          <p:cNvGrpSpPr/>
          <p:nvPr/>
        </p:nvGrpSpPr>
        <p:grpSpPr>
          <a:xfrm>
            <a:off x="1060594" y="3880369"/>
            <a:ext cx="4929938" cy="2123277"/>
            <a:chOff x="0" y="0"/>
            <a:chExt cx="4929936" cy="2123276"/>
          </a:xfrm>
        </p:grpSpPr>
        <p:sp>
          <p:nvSpPr>
            <p:cNvPr id="196" name="Shape"/>
            <p:cNvSpPr/>
            <p:nvPr/>
          </p:nvSpPr>
          <p:spPr>
            <a:xfrm>
              <a:off x="0" y="0"/>
              <a:ext cx="3137508" cy="2123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fill="norm" stroke="1" extrusionOk="0">
                  <a:moveTo>
                    <a:pt x="1901" y="6800"/>
                  </a:moveTo>
                  <a:lnTo>
                    <a:pt x="1901" y="6800"/>
                  </a:ln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7" name="Circle"/>
            <p:cNvSpPr/>
            <p:nvPr/>
          </p:nvSpPr>
          <p:spPr>
            <a:xfrm>
              <a:off x="3498283" y="845448"/>
              <a:ext cx="353195" cy="353195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8" name="Circle"/>
            <p:cNvSpPr/>
            <p:nvPr/>
          </p:nvSpPr>
          <p:spPr>
            <a:xfrm>
              <a:off x="4214103" y="894738"/>
              <a:ext cx="235463" cy="235463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9" name="Circle"/>
            <p:cNvSpPr/>
            <p:nvPr/>
          </p:nvSpPr>
          <p:spPr>
            <a:xfrm>
              <a:off x="4812204" y="945743"/>
              <a:ext cx="117733" cy="117733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0" name="Shape"/>
            <p:cNvSpPr/>
            <p:nvPr/>
          </p:nvSpPr>
          <p:spPr>
            <a:xfrm>
              <a:off x="159315" y="107966"/>
              <a:ext cx="2875005" cy="1802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02" name="Rectangle 12"/>
          <p:cNvSpPr txBox="1"/>
          <p:nvPr/>
        </p:nvSpPr>
        <p:spPr>
          <a:xfrm>
            <a:off x="-291082" y="4409213"/>
            <a:ext cx="6004561" cy="85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600">
                <a:solidFill>
                  <a:schemeClr val="accent4"/>
                </a:solidFill>
              </a:defRPr>
            </a:pPr>
            <a:r>
              <a:t>How could you have</a:t>
            </a:r>
          </a:p>
          <a:p>
            <a:pPr algn="ctr">
              <a:defRPr sz="2600">
                <a:solidFill>
                  <a:schemeClr val="accent4"/>
                </a:solidFill>
              </a:defRPr>
            </a:pPr>
            <a:r>
              <a:t> behaved differently?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0" grpId="3"/>
      <p:bldP build="whole" bldLvl="1" animBg="1" rev="0" advAuto="0" spid="179" grpId="2"/>
      <p:bldP build="whole" bldLvl="1" animBg="1" rev="0" advAuto="0" spid="194" grpId="6"/>
      <p:bldP build="whole" bldLvl="1" animBg="1" rev="0" advAuto="0" spid="195" grpId="7"/>
      <p:bldP build="whole" bldLvl="1" animBg="1" rev="0" advAuto="0" spid="181" grpId="1"/>
      <p:bldP build="whole" bldLvl="1" animBg="1" rev="0" advAuto="0" spid="202" grpId="9"/>
      <p:bldP build="whole" bldLvl="1" animBg="1" rev="0" advAuto="0" spid="188" grpId="5"/>
      <p:bldP build="whole" bldLvl="1" animBg="1" rev="0" advAuto="0" spid="187" grpId="4"/>
      <p:bldP build="whole" bldLvl="1" animBg="1" rev="0" advAuto="0" spid="201" grpId="8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4787" y="4315202"/>
            <a:ext cx="1371601" cy="181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29795" y="4315202"/>
            <a:ext cx="1371601" cy="1816101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TextBox 3"/>
          <p:cNvSpPr txBox="1"/>
          <p:nvPr/>
        </p:nvSpPr>
        <p:spPr>
          <a:xfrm>
            <a:off x="2327987" y="2382591"/>
            <a:ext cx="8013664" cy="1487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If you think that it is important to you, if it is something you value, then give me a thumbs up – if not, it’s thumbs down. </a:t>
            </a:r>
          </a:p>
        </p:txBody>
      </p:sp>
      <p:sp>
        <p:nvSpPr>
          <p:cNvPr id="208" name="Rectangle 2"/>
          <p:cNvSpPr txBox="1"/>
          <p:nvPr/>
        </p:nvSpPr>
        <p:spPr>
          <a:xfrm>
            <a:off x="605387" y="676663"/>
            <a:ext cx="11238801" cy="1362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500">
                <a:solidFill>
                  <a:schemeClr val="accent4"/>
                </a:solidFill>
              </a:defRPr>
            </a:pPr>
            <a:r>
              <a:t>What you </a:t>
            </a:r>
            <a:r>
              <a:rPr b="1"/>
              <a:t>value </a:t>
            </a:r>
            <a:r>
              <a:t>also makes up part of who you are.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TextBox 2"/>
          <p:cNvSpPr txBox="1"/>
          <p:nvPr/>
        </p:nvSpPr>
        <p:spPr>
          <a:xfrm>
            <a:off x="2207028" y="623455"/>
            <a:ext cx="3413761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FFD966"/>
                </a:solidFill>
              </a:defRPr>
            </a:lvl1pPr>
          </a:lstStyle>
          <a:p>
            <a:pPr/>
            <a:r>
              <a:t>ambitious</a:t>
            </a:r>
          </a:p>
        </p:txBody>
      </p:sp>
      <p:sp>
        <p:nvSpPr>
          <p:cNvPr id="212" name="TextBox 3"/>
          <p:cNvSpPr txBox="1"/>
          <p:nvPr/>
        </p:nvSpPr>
        <p:spPr>
          <a:xfrm>
            <a:off x="2207028" y="1758518"/>
            <a:ext cx="3413761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FFD966"/>
                </a:solidFill>
              </a:defRPr>
            </a:lvl1pPr>
          </a:lstStyle>
          <a:p>
            <a:pPr/>
            <a:r>
              <a:t>kind</a:t>
            </a:r>
          </a:p>
        </p:txBody>
      </p:sp>
      <p:sp>
        <p:nvSpPr>
          <p:cNvPr id="213" name="TextBox 4"/>
          <p:cNvSpPr txBox="1"/>
          <p:nvPr/>
        </p:nvSpPr>
        <p:spPr>
          <a:xfrm>
            <a:off x="2226078" y="2985654"/>
            <a:ext cx="3413761" cy="653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FFD966"/>
                </a:solidFill>
              </a:defRPr>
            </a:lvl1pPr>
          </a:lstStyle>
          <a:p>
            <a:pPr/>
            <a:r>
              <a:t>hard working</a:t>
            </a:r>
          </a:p>
        </p:txBody>
      </p:sp>
      <p:sp>
        <p:nvSpPr>
          <p:cNvPr id="214" name="TextBox 5"/>
          <p:cNvSpPr txBox="1"/>
          <p:nvPr/>
        </p:nvSpPr>
        <p:spPr>
          <a:xfrm>
            <a:off x="2207028" y="4204854"/>
            <a:ext cx="3413761" cy="653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FFD966"/>
                </a:solidFill>
              </a:defRPr>
            </a:lvl1pPr>
          </a:lstStyle>
          <a:p>
            <a:pPr/>
            <a:r>
              <a:t>friendly</a:t>
            </a:r>
          </a:p>
        </p:txBody>
      </p:sp>
      <p:sp>
        <p:nvSpPr>
          <p:cNvPr id="215" name="TextBox 6"/>
          <p:cNvSpPr txBox="1"/>
          <p:nvPr/>
        </p:nvSpPr>
        <p:spPr>
          <a:xfrm>
            <a:off x="2207028" y="5347854"/>
            <a:ext cx="3413761" cy="653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FFD966"/>
                </a:solidFill>
              </a:defRPr>
            </a:lvl1pPr>
          </a:lstStyle>
          <a:p>
            <a:pPr/>
            <a:r>
              <a:t>caring</a:t>
            </a:r>
          </a:p>
        </p:txBody>
      </p:sp>
      <p:sp>
        <p:nvSpPr>
          <p:cNvPr id="216" name="TextBox 7"/>
          <p:cNvSpPr txBox="1"/>
          <p:nvPr/>
        </p:nvSpPr>
        <p:spPr>
          <a:xfrm>
            <a:off x="6398029" y="615517"/>
            <a:ext cx="3413761" cy="653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FFD966"/>
                </a:solidFill>
              </a:defRPr>
            </a:lvl1pPr>
          </a:lstStyle>
          <a:p>
            <a:pPr/>
            <a:r>
              <a:t>sporty</a:t>
            </a:r>
          </a:p>
        </p:txBody>
      </p:sp>
      <p:sp>
        <p:nvSpPr>
          <p:cNvPr id="217" name="TextBox 8"/>
          <p:cNvSpPr txBox="1"/>
          <p:nvPr/>
        </p:nvSpPr>
        <p:spPr>
          <a:xfrm>
            <a:off x="6398029" y="1752168"/>
            <a:ext cx="3413761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FFD966"/>
                </a:solidFill>
              </a:defRPr>
            </a:lvl1pPr>
          </a:lstStyle>
          <a:p>
            <a:pPr/>
            <a:r>
              <a:t>musical</a:t>
            </a:r>
          </a:p>
        </p:txBody>
      </p:sp>
      <p:sp>
        <p:nvSpPr>
          <p:cNvPr id="218" name="TextBox 9"/>
          <p:cNvSpPr txBox="1"/>
          <p:nvPr/>
        </p:nvSpPr>
        <p:spPr>
          <a:xfrm>
            <a:off x="6417079" y="2977718"/>
            <a:ext cx="3413761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FFD966"/>
                </a:solidFill>
              </a:defRPr>
            </a:lvl1pPr>
          </a:lstStyle>
          <a:p>
            <a:pPr/>
            <a:r>
              <a:t>determined</a:t>
            </a:r>
          </a:p>
        </p:txBody>
      </p:sp>
      <p:sp>
        <p:nvSpPr>
          <p:cNvPr id="219" name="TextBox 10"/>
          <p:cNvSpPr txBox="1"/>
          <p:nvPr/>
        </p:nvSpPr>
        <p:spPr>
          <a:xfrm>
            <a:off x="6398029" y="4196917"/>
            <a:ext cx="3413761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FFD966"/>
                </a:solidFill>
              </a:defRPr>
            </a:lvl1pPr>
          </a:lstStyle>
          <a:p>
            <a:pPr/>
            <a:r>
              <a:t>honest</a:t>
            </a:r>
          </a:p>
        </p:txBody>
      </p:sp>
      <p:sp>
        <p:nvSpPr>
          <p:cNvPr id="220" name="TextBox 11"/>
          <p:cNvSpPr txBox="1"/>
          <p:nvPr/>
        </p:nvSpPr>
        <p:spPr>
          <a:xfrm>
            <a:off x="6398029" y="5339917"/>
            <a:ext cx="3413761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FFD966"/>
                </a:solidFill>
              </a:defRPr>
            </a:lvl1pPr>
          </a:lstStyle>
          <a:p>
            <a:pPr/>
            <a:r>
              <a:t>fun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3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0" presetID="1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7" grpId="9"/>
      <p:bldP build="whole" bldLvl="1" animBg="1" rev="0" advAuto="0" spid="215" grpId="5"/>
      <p:bldP build="whole" bldLvl="1" animBg="1" rev="0" advAuto="0" spid="218" grpId="2"/>
      <p:bldP build="whole" bldLvl="1" animBg="1" rev="0" advAuto="0" spid="219" grpId="6"/>
      <p:bldP build="whole" bldLvl="1" animBg="1" rev="0" advAuto="0" spid="214" grpId="7"/>
      <p:bldP build="whole" bldLvl="1" animBg="1" rev="0" advAuto="0" spid="211" grpId="1"/>
      <p:bldP build="whole" bldLvl="1" animBg="1" rev="0" advAuto="0" spid="213" grpId="8"/>
      <p:bldP build="whole" bldLvl="1" animBg="1" rev="0" advAuto="0" spid="216" grpId="10"/>
      <p:bldP build="whole" bldLvl="1" animBg="1" rev="0" advAuto="0" spid="220" grpId="4"/>
      <p:bldP build="whole" bldLvl="1" animBg="1" rev="0" advAuto="0" spid="212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27414" y="1099457"/>
            <a:ext cx="9212264" cy="4114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Picture 2" descr="Picture 2">
            <a:hlinkClick r:id="rId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15885" y="746656"/>
            <a:ext cx="8702676" cy="4859338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Rectangle 1"/>
          <p:cNvSpPr txBox="1"/>
          <p:nvPr/>
        </p:nvSpPr>
        <p:spPr>
          <a:xfrm>
            <a:off x="3988504" y="6014747"/>
            <a:ext cx="5021051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D6DCE5"/>
                </a:solidFill>
              </a:defRPr>
            </a:lvl1pPr>
          </a:lstStyle>
          <a:p>
            <a:pPr/>
            <a:r>
              <a:t>https://www.youtube.com/watch?v=p9UmgMemTpc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12807" t="23721" r="5821" b="28944"/>
          <a:stretch>
            <a:fillRect/>
          </a:stretch>
        </p:blipFill>
        <p:spPr>
          <a:xfrm>
            <a:off x="1617208" y="538843"/>
            <a:ext cx="9301165" cy="5410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ctangle 3"/>
          <p:cNvSpPr txBox="1"/>
          <p:nvPr/>
        </p:nvSpPr>
        <p:spPr>
          <a:xfrm>
            <a:off x="1844860" y="850096"/>
            <a:ext cx="9178068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Physical Activity</a:t>
            </a:r>
          </a:p>
        </p:txBody>
      </p:sp>
      <p:pic>
        <p:nvPicPr>
          <p:cNvPr id="23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Rectangle 1"/>
          <p:cNvSpPr txBox="1"/>
          <p:nvPr/>
        </p:nvSpPr>
        <p:spPr>
          <a:xfrm>
            <a:off x="191634" y="2170552"/>
            <a:ext cx="11854127" cy="4335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>
                <a:solidFill>
                  <a:schemeClr val="accent4"/>
                </a:solidFill>
              </a:defRPr>
            </a:pPr>
            <a:r>
              <a:t>We are going to play different multi-skill games.</a:t>
            </a:r>
            <a:endParaRPr b="1"/>
          </a:p>
          <a:p>
            <a:pPr algn="ctr">
              <a:defRPr sz="4000">
                <a:solidFill>
                  <a:schemeClr val="accent4"/>
                </a:solidFill>
              </a:defRPr>
            </a:pPr>
            <a:endParaRPr u="sng"/>
          </a:p>
          <a:p>
            <a:pPr algn="ctr">
              <a:defRPr sz="4000">
                <a:solidFill>
                  <a:schemeClr val="accent4"/>
                </a:solidFill>
              </a:defRPr>
            </a:pPr>
            <a:r>
              <a:t>Can you make your own choices for each game based on your thoughts and feelings?</a:t>
            </a:r>
          </a:p>
          <a:p>
            <a:pPr algn="ctr">
              <a:defRPr sz="4000">
                <a:solidFill>
                  <a:schemeClr val="accent4"/>
                </a:solidFill>
              </a:defRPr>
            </a:pPr>
          </a:p>
          <a:p>
            <a:pPr algn="ctr">
              <a:defRPr b="1" sz="4000" u="sng">
                <a:solidFill>
                  <a:schemeClr val="accent4"/>
                </a:solidFill>
              </a:defRPr>
            </a:pPr>
            <a:r>
              <a:t>KEY QUESTION: </a:t>
            </a:r>
          </a:p>
          <a:p>
            <a:pPr algn="ctr">
              <a:defRPr sz="4000">
                <a:solidFill>
                  <a:schemeClr val="accent4"/>
                </a:solidFill>
              </a:defRPr>
            </a:pPr>
            <a:r>
              <a:t>What decisions can I make for myself?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88759"/>
            <a:ext cx="12192000" cy="73213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2" name="Vertical Scroll 1"/>
          <p:cNvGrpSpPr/>
          <p:nvPr/>
        </p:nvGrpSpPr>
        <p:grpSpPr>
          <a:xfrm>
            <a:off x="1428690" y="0"/>
            <a:ext cx="9047748" cy="6532200"/>
            <a:chOff x="0" y="0"/>
            <a:chExt cx="9047746" cy="6532198"/>
          </a:xfrm>
        </p:grpSpPr>
        <p:sp>
          <p:nvSpPr>
            <p:cNvPr id="99" name="Shape"/>
            <p:cNvSpPr/>
            <p:nvPr/>
          </p:nvSpPr>
          <p:spPr>
            <a:xfrm>
              <a:off x="0" y="0"/>
              <a:ext cx="9047748" cy="653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" y="21600"/>
                  </a:moveTo>
                  <a:cubicBezTo>
                    <a:pt x="436" y="21600"/>
                    <a:pt x="0" y="20996"/>
                    <a:pt x="0" y="20250"/>
                  </a:cubicBezTo>
                  <a:cubicBezTo>
                    <a:pt x="0" y="19504"/>
                    <a:pt x="436" y="18900"/>
                    <a:pt x="975" y="18900"/>
                  </a:cubicBezTo>
                  <a:lnTo>
                    <a:pt x="1949" y="18900"/>
                  </a:lnTo>
                  <a:lnTo>
                    <a:pt x="1949" y="1350"/>
                  </a:lnTo>
                  <a:cubicBezTo>
                    <a:pt x="1949" y="604"/>
                    <a:pt x="2386" y="0"/>
                    <a:pt x="2924" y="0"/>
                  </a:cubicBezTo>
                  <a:lnTo>
                    <a:pt x="20625" y="0"/>
                  </a:lnTo>
                  <a:cubicBezTo>
                    <a:pt x="21164" y="0"/>
                    <a:pt x="21600" y="604"/>
                    <a:pt x="21600" y="1350"/>
                  </a:cubicBezTo>
                  <a:cubicBezTo>
                    <a:pt x="21600" y="2096"/>
                    <a:pt x="21164" y="2700"/>
                    <a:pt x="20625" y="2700"/>
                  </a:cubicBezTo>
                  <a:lnTo>
                    <a:pt x="19651" y="2700"/>
                  </a:lnTo>
                  <a:lnTo>
                    <a:pt x="19651" y="20250"/>
                  </a:lnTo>
                  <a:cubicBezTo>
                    <a:pt x="19651" y="20996"/>
                    <a:pt x="19214" y="21600"/>
                    <a:pt x="18676" y="21600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0" name="Shape"/>
            <p:cNvSpPr/>
            <p:nvPr/>
          </p:nvSpPr>
          <p:spPr>
            <a:xfrm>
              <a:off x="0" y="408261"/>
              <a:ext cx="1633050" cy="6123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795"/>
                    <a:pt x="19182" y="1440"/>
                    <a:pt x="16200" y="1440"/>
                  </a:cubicBezTo>
                  <a:cubicBezTo>
                    <a:pt x="14709" y="1440"/>
                    <a:pt x="13500" y="1118"/>
                    <a:pt x="13500" y="720"/>
                  </a:cubicBezTo>
                  <a:cubicBezTo>
                    <a:pt x="13500" y="322"/>
                    <a:pt x="14709" y="0"/>
                    <a:pt x="16200" y="0"/>
                  </a:cubicBezTo>
                  <a:close/>
                  <a:moveTo>
                    <a:pt x="10800" y="20160"/>
                  </a:moveTo>
                  <a:cubicBezTo>
                    <a:pt x="10800" y="20955"/>
                    <a:pt x="8382" y="21600"/>
                    <a:pt x="5400" y="21600"/>
                  </a:cubicBezTo>
                  <a:cubicBezTo>
                    <a:pt x="2418" y="21600"/>
                    <a:pt x="0" y="20955"/>
                    <a:pt x="0" y="20160"/>
                  </a:cubicBezTo>
                  <a:cubicBezTo>
                    <a:pt x="0" y="19365"/>
                    <a:pt x="2418" y="18720"/>
                    <a:pt x="5400" y="18720"/>
                  </a:cubicBezTo>
                  <a:cubicBezTo>
                    <a:pt x="6891" y="18720"/>
                    <a:pt x="8100" y="19042"/>
                    <a:pt x="8100" y="19440"/>
                  </a:cubicBezTo>
                  <a:cubicBezTo>
                    <a:pt x="8100" y="19838"/>
                    <a:pt x="6891" y="20160"/>
                    <a:pt x="5400" y="2016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1" name="Shape"/>
            <p:cNvSpPr/>
            <p:nvPr/>
          </p:nvSpPr>
          <p:spPr>
            <a:xfrm>
              <a:off x="0" y="0"/>
              <a:ext cx="9047748" cy="653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9" y="18900"/>
                  </a:moveTo>
                  <a:lnTo>
                    <a:pt x="1949" y="1350"/>
                  </a:lnTo>
                  <a:cubicBezTo>
                    <a:pt x="1949" y="604"/>
                    <a:pt x="2386" y="0"/>
                    <a:pt x="2924" y="0"/>
                  </a:cubicBezTo>
                  <a:lnTo>
                    <a:pt x="20625" y="0"/>
                  </a:lnTo>
                  <a:cubicBezTo>
                    <a:pt x="21164" y="0"/>
                    <a:pt x="21600" y="604"/>
                    <a:pt x="21600" y="1350"/>
                  </a:cubicBezTo>
                  <a:cubicBezTo>
                    <a:pt x="21600" y="2096"/>
                    <a:pt x="21164" y="2700"/>
                    <a:pt x="20625" y="2700"/>
                  </a:cubicBezTo>
                  <a:lnTo>
                    <a:pt x="19651" y="2700"/>
                  </a:lnTo>
                  <a:lnTo>
                    <a:pt x="19651" y="20250"/>
                  </a:lnTo>
                  <a:cubicBezTo>
                    <a:pt x="19651" y="20996"/>
                    <a:pt x="19214" y="21600"/>
                    <a:pt x="18676" y="21600"/>
                  </a:cubicBezTo>
                  <a:lnTo>
                    <a:pt x="975" y="21600"/>
                  </a:lnTo>
                  <a:cubicBezTo>
                    <a:pt x="436" y="21600"/>
                    <a:pt x="0" y="20996"/>
                    <a:pt x="0" y="20250"/>
                  </a:cubicBezTo>
                  <a:cubicBezTo>
                    <a:pt x="0" y="19504"/>
                    <a:pt x="436" y="18900"/>
                    <a:pt x="975" y="18900"/>
                  </a:cubicBezTo>
                  <a:close/>
                  <a:moveTo>
                    <a:pt x="2924" y="0"/>
                  </a:moveTo>
                  <a:cubicBezTo>
                    <a:pt x="3462" y="0"/>
                    <a:pt x="3899" y="604"/>
                    <a:pt x="3899" y="1350"/>
                  </a:cubicBezTo>
                  <a:cubicBezTo>
                    <a:pt x="3899" y="2096"/>
                    <a:pt x="3462" y="2700"/>
                    <a:pt x="2924" y="2700"/>
                  </a:cubicBezTo>
                  <a:cubicBezTo>
                    <a:pt x="2655" y="2700"/>
                    <a:pt x="2437" y="2398"/>
                    <a:pt x="2437" y="2025"/>
                  </a:cubicBezTo>
                  <a:cubicBezTo>
                    <a:pt x="2437" y="1652"/>
                    <a:pt x="2655" y="1350"/>
                    <a:pt x="2924" y="1350"/>
                  </a:cubicBezTo>
                  <a:lnTo>
                    <a:pt x="3899" y="1350"/>
                  </a:lnTo>
                  <a:moveTo>
                    <a:pt x="19651" y="2700"/>
                  </a:moveTo>
                  <a:lnTo>
                    <a:pt x="2924" y="2700"/>
                  </a:lnTo>
                  <a:moveTo>
                    <a:pt x="975" y="18900"/>
                  </a:moveTo>
                  <a:cubicBezTo>
                    <a:pt x="1244" y="18900"/>
                    <a:pt x="1462" y="19202"/>
                    <a:pt x="1462" y="19575"/>
                  </a:cubicBezTo>
                  <a:cubicBezTo>
                    <a:pt x="1462" y="19948"/>
                    <a:pt x="1244" y="20250"/>
                    <a:pt x="975" y="20250"/>
                  </a:cubicBezTo>
                  <a:lnTo>
                    <a:pt x="1949" y="20250"/>
                  </a:lnTo>
                  <a:moveTo>
                    <a:pt x="975" y="21600"/>
                  </a:moveTo>
                  <a:cubicBezTo>
                    <a:pt x="1513" y="21600"/>
                    <a:pt x="1949" y="20996"/>
                    <a:pt x="1949" y="20250"/>
                  </a:cubicBezTo>
                  <a:lnTo>
                    <a:pt x="1949" y="18900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0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52" y="6061574"/>
            <a:ext cx="958274" cy="970995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Rectangle 4"/>
          <p:cNvSpPr txBox="1"/>
          <p:nvPr/>
        </p:nvSpPr>
        <p:spPr>
          <a:xfrm>
            <a:off x="2479400" y="693333"/>
            <a:ext cx="7233197" cy="850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British Values</a:t>
            </a:r>
          </a:p>
        </p:txBody>
      </p:sp>
      <p:sp>
        <p:nvSpPr>
          <p:cNvPr id="105" name="TextBox 2"/>
          <p:cNvSpPr txBox="1"/>
          <p:nvPr/>
        </p:nvSpPr>
        <p:spPr>
          <a:xfrm>
            <a:off x="2479401" y="1997755"/>
            <a:ext cx="6867530" cy="3837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The Rule of Law 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Democracy 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Individual Liberty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Mutual respect of those with different faiths and beliefs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88759"/>
            <a:ext cx="12192000" cy="73213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1" name="Vertical Scroll 1"/>
          <p:cNvGrpSpPr/>
          <p:nvPr/>
        </p:nvGrpSpPr>
        <p:grpSpPr>
          <a:xfrm>
            <a:off x="1428690" y="0"/>
            <a:ext cx="9047748" cy="6532200"/>
            <a:chOff x="0" y="0"/>
            <a:chExt cx="9047746" cy="6532198"/>
          </a:xfrm>
        </p:grpSpPr>
        <p:sp>
          <p:nvSpPr>
            <p:cNvPr id="108" name="Shape"/>
            <p:cNvSpPr/>
            <p:nvPr/>
          </p:nvSpPr>
          <p:spPr>
            <a:xfrm>
              <a:off x="0" y="0"/>
              <a:ext cx="9047748" cy="653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" y="21600"/>
                  </a:moveTo>
                  <a:cubicBezTo>
                    <a:pt x="436" y="21600"/>
                    <a:pt x="0" y="20996"/>
                    <a:pt x="0" y="20250"/>
                  </a:cubicBezTo>
                  <a:cubicBezTo>
                    <a:pt x="0" y="19504"/>
                    <a:pt x="436" y="18900"/>
                    <a:pt x="975" y="18900"/>
                  </a:cubicBezTo>
                  <a:lnTo>
                    <a:pt x="1949" y="18900"/>
                  </a:lnTo>
                  <a:lnTo>
                    <a:pt x="1949" y="1350"/>
                  </a:lnTo>
                  <a:cubicBezTo>
                    <a:pt x="1949" y="604"/>
                    <a:pt x="2386" y="0"/>
                    <a:pt x="2924" y="0"/>
                  </a:cubicBezTo>
                  <a:lnTo>
                    <a:pt x="20625" y="0"/>
                  </a:lnTo>
                  <a:cubicBezTo>
                    <a:pt x="21164" y="0"/>
                    <a:pt x="21600" y="604"/>
                    <a:pt x="21600" y="1350"/>
                  </a:cubicBezTo>
                  <a:cubicBezTo>
                    <a:pt x="21600" y="2096"/>
                    <a:pt x="21164" y="2700"/>
                    <a:pt x="20625" y="2700"/>
                  </a:cubicBezTo>
                  <a:lnTo>
                    <a:pt x="19651" y="2700"/>
                  </a:lnTo>
                  <a:lnTo>
                    <a:pt x="19651" y="20250"/>
                  </a:lnTo>
                  <a:cubicBezTo>
                    <a:pt x="19651" y="20996"/>
                    <a:pt x="19214" y="21600"/>
                    <a:pt x="18676" y="21600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9" name="Shape"/>
            <p:cNvSpPr/>
            <p:nvPr/>
          </p:nvSpPr>
          <p:spPr>
            <a:xfrm>
              <a:off x="0" y="408261"/>
              <a:ext cx="1633050" cy="6123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795"/>
                    <a:pt x="19182" y="1440"/>
                    <a:pt x="16200" y="1440"/>
                  </a:cubicBezTo>
                  <a:cubicBezTo>
                    <a:pt x="14709" y="1440"/>
                    <a:pt x="13500" y="1118"/>
                    <a:pt x="13500" y="720"/>
                  </a:cubicBezTo>
                  <a:cubicBezTo>
                    <a:pt x="13500" y="322"/>
                    <a:pt x="14709" y="0"/>
                    <a:pt x="16200" y="0"/>
                  </a:cubicBezTo>
                  <a:close/>
                  <a:moveTo>
                    <a:pt x="10800" y="20160"/>
                  </a:moveTo>
                  <a:cubicBezTo>
                    <a:pt x="10800" y="20955"/>
                    <a:pt x="8382" y="21600"/>
                    <a:pt x="5400" y="21600"/>
                  </a:cubicBezTo>
                  <a:cubicBezTo>
                    <a:pt x="2418" y="21600"/>
                    <a:pt x="0" y="20955"/>
                    <a:pt x="0" y="20160"/>
                  </a:cubicBezTo>
                  <a:cubicBezTo>
                    <a:pt x="0" y="19365"/>
                    <a:pt x="2418" y="18720"/>
                    <a:pt x="5400" y="18720"/>
                  </a:cubicBezTo>
                  <a:cubicBezTo>
                    <a:pt x="6891" y="18720"/>
                    <a:pt x="8100" y="19042"/>
                    <a:pt x="8100" y="19440"/>
                  </a:cubicBezTo>
                  <a:cubicBezTo>
                    <a:pt x="8100" y="19838"/>
                    <a:pt x="6891" y="20160"/>
                    <a:pt x="5400" y="2016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0" name="Shape"/>
            <p:cNvSpPr/>
            <p:nvPr/>
          </p:nvSpPr>
          <p:spPr>
            <a:xfrm>
              <a:off x="0" y="0"/>
              <a:ext cx="9047748" cy="653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9" y="18900"/>
                  </a:moveTo>
                  <a:lnTo>
                    <a:pt x="1949" y="1350"/>
                  </a:lnTo>
                  <a:cubicBezTo>
                    <a:pt x="1949" y="604"/>
                    <a:pt x="2386" y="0"/>
                    <a:pt x="2924" y="0"/>
                  </a:cubicBezTo>
                  <a:lnTo>
                    <a:pt x="20625" y="0"/>
                  </a:lnTo>
                  <a:cubicBezTo>
                    <a:pt x="21164" y="0"/>
                    <a:pt x="21600" y="604"/>
                    <a:pt x="21600" y="1350"/>
                  </a:cubicBezTo>
                  <a:cubicBezTo>
                    <a:pt x="21600" y="2096"/>
                    <a:pt x="21164" y="2700"/>
                    <a:pt x="20625" y="2700"/>
                  </a:cubicBezTo>
                  <a:lnTo>
                    <a:pt x="19651" y="2700"/>
                  </a:lnTo>
                  <a:lnTo>
                    <a:pt x="19651" y="20250"/>
                  </a:lnTo>
                  <a:cubicBezTo>
                    <a:pt x="19651" y="20996"/>
                    <a:pt x="19214" y="21600"/>
                    <a:pt x="18676" y="21600"/>
                  </a:cubicBezTo>
                  <a:lnTo>
                    <a:pt x="975" y="21600"/>
                  </a:lnTo>
                  <a:cubicBezTo>
                    <a:pt x="436" y="21600"/>
                    <a:pt x="0" y="20996"/>
                    <a:pt x="0" y="20250"/>
                  </a:cubicBezTo>
                  <a:cubicBezTo>
                    <a:pt x="0" y="19504"/>
                    <a:pt x="436" y="18900"/>
                    <a:pt x="975" y="18900"/>
                  </a:cubicBezTo>
                  <a:close/>
                  <a:moveTo>
                    <a:pt x="2924" y="0"/>
                  </a:moveTo>
                  <a:cubicBezTo>
                    <a:pt x="3462" y="0"/>
                    <a:pt x="3899" y="604"/>
                    <a:pt x="3899" y="1350"/>
                  </a:cubicBezTo>
                  <a:cubicBezTo>
                    <a:pt x="3899" y="2096"/>
                    <a:pt x="3462" y="2700"/>
                    <a:pt x="2924" y="2700"/>
                  </a:cubicBezTo>
                  <a:cubicBezTo>
                    <a:pt x="2655" y="2700"/>
                    <a:pt x="2437" y="2398"/>
                    <a:pt x="2437" y="2025"/>
                  </a:cubicBezTo>
                  <a:cubicBezTo>
                    <a:pt x="2437" y="1652"/>
                    <a:pt x="2655" y="1350"/>
                    <a:pt x="2924" y="1350"/>
                  </a:cubicBezTo>
                  <a:lnTo>
                    <a:pt x="3899" y="1350"/>
                  </a:lnTo>
                  <a:moveTo>
                    <a:pt x="19651" y="2700"/>
                  </a:moveTo>
                  <a:lnTo>
                    <a:pt x="2924" y="2700"/>
                  </a:lnTo>
                  <a:moveTo>
                    <a:pt x="975" y="18900"/>
                  </a:moveTo>
                  <a:cubicBezTo>
                    <a:pt x="1244" y="18900"/>
                    <a:pt x="1462" y="19202"/>
                    <a:pt x="1462" y="19575"/>
                  </a:cubicBezTo>
                  <a:cubicBezTo>
                    <a:pt x="1462" y="19948"/>
                    <a:pt x="1244" y="20250"/>
                    <a:pt x="975" y="20250"/>
                  </a:cubicBezTo>
                  <a:lnTo>
                    <a:pt x="1949" y="20250"/>
                  </a:lnTo>
                  <a:moveTo>
                    <a:pt x="975" y="21600"/>
                  </a:moveTo>
                  <a:cubicBezTo>
                    <a:pt x="1513" y="21600"/>
                    <a:pt x="1949" y="20996"/>
                    <a:pt x="1949" y="20250"/>
                  </a:cubicBezTo>
                  <a:lnTo>
                    <a:pt x="1949" y="18900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12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52" y="6061574"/>
            <a:ext cx="958274" cy="970995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Rectangle 4"/>
          <p:cNvSpPr txBox="1"/>
          <p:nvPr/>
        </p:nvSpPr>
        <p:spPr>
          <a:xfrm>
            <a:off x="2479400" y="693333"/>
            <a:ext cx="7233197" cy="850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British Values</a:t>
            </a:r>
          </a:p>
        </p:txBody>
      </p:sp>
      <p:sp>
        <p:nvSpPr>
          <p:cNvPr id="114" name="TextBox 2"/>
          <p:cNvSpPr txBox="1"/>
          <p:nvPr/>
        </p:nvSpPr>
        <p:spPr>
          <a:xfrm>
            <a:off x="2479401" y="1997755"/>
            <a:ext cx="6867530" cy="3837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The Rule of Law 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Democracy 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Individual Liberty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Mutual respect of those with different faiths and beliefs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Explosion 1 2"/>
          <p:cNvSpPr/>
          <p:nvPr/>
        </p:nvSpPr>
        <p:spPr>
          <a:xfrm rot="19160219">
            <a:off x="117897" y="113540"/>
            <a:ext cx="3396344" cy="2519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5800"/>
                </a:moveTo>
                <a:lnTo>
                  <a:pt x="14522" y="0"/>
                </a:lnTo>
                <a:lnTo>
                  <a:pt x="14155" y="5325"/>
                </a:lnTo>
                <a:lnTo>
                  <a:pt x="18380" y="4457"/>
                </a:lnTo>
                <a:lnTo>
                  <a:pt x="16702" y="7315"/>
                </a:lnTo>
                <a:lnTo>
                  <a:pt x="21097" y="8137"/>
                </a:lnTo>
                <a:lnTo>
                  <a:pt x="17607" y="10475"/>
                </a:lnTo>
                <a:lnTo>
                  <a:pt x="21600" y="13290"/>
                </a:lnTo>
                <a:lnTo>
                  <a:pt x="16837" y="12942"/>
                </a:lnTo>
                <a:lnTo>
                  <a:pt x="18145" y="18095"/>
                </a:lnTo>
                <a:lnTo>
                  <a:pt x="14020" y="14457"/>
                </a:lnTo>
                <a:lnTo>
                  <a:pt x="13247" y="19737"/>
                </a:lnTo>
                <a:lnTo>
                  <a:pt x="10532" y="14935"/>
                </a:lnTo>
                <a:lnTo>
                  <a:pt x="8485" y="21600"/>
                </a:lnTo>
                <a:lnTo>
                  <a:pt x="7715" y="15627"/>
                </a:lnTo>
                <a:lnTo>
                  <a:pt x="4762" y="17617"/>
                </a:lnTo>
                <a:lnTo>
                  <a:pt x="5667" y="13937"/>
                </a:lnTo>
                <a:lnTo>
                  <a:pt x="135" y="14587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370" y="2295"/>
                </a:lnTo>
                <a:lnTo>
                  <a:pt x="7312" y="6320"/>
                </a:lnTo>
                <a:lnTo>
                  <a:pt x="8352" y="2295"/>
                </a:lnTo>
                <a:close/>
              </a:path>
            </a:pathLst>
          </a:custGeom>
          <a:solidFill>
            <a:srgbClr val="00B0F0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7" name="Rectangle 3"/>
          <p:cNvSpPr txBox="1"/>
          <p:nvPr/>
        </p:nvSpPr>
        <p:spPr>
          <a:xfrm>
            <a:off x="1861789" y="902313"/>
            <a:ext cx="9178068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The Rule of Law</a:t>
            </a:r>
          </a:p>
        </p:txBody>
      </p:sp>
      <p:pic>
        <p:nvPicPr>
          <p:cNvPr id="118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69771" y="2200680"/>
            <a:ext cx="2496295" cy="2201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5731900"/>
            <a:ext cx="1111348" cy="112610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Rectangle 4"/>
          <p:cNvSpPr txBox="1"/>
          <p:nvPr/>
        </p:nvSpPr>
        <p:spPr>
          <a:xfrm>
            <a:off x="2358682" y="4483387"/>
            <a:ext cx="7718475" cy="788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What is it?</a:t>
            </a:r>
          </a:p>
        </p:txBody>
      </p:sp>
      <p:sp>
        <p:nvSpPr>
          <p:cNvPr id="121" name="Rectangle 7"/>
          <p:cNvSpPr txBox="1"/>
          <p:nvPr/>
        </p:nvSpPr>
        <p:spPr>
          <a:xfrm rot="19514498">
            <a:off x="437171" y="642125"/>
            <a:ext cx="2476414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6000">
                <a:ln w="22225" cap="flat">
                  <a:solidFill>
                    <a:schemeClr val="accent2"/>
                  </a:solidFill>
                  <a:prstDash val="solid"/>
                  <a:round/>
                </a:ln>
                <a:solidFill>
                  <a:srgbClr val="F8CBAD"/>
                </a:solidFill>
                <a:effectLst>
                  <a:outerShdw sx="100000" sy="100000" kx="0" ky="0" algn="b" rotWithShape="0" blurRad="50800" dist="508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Recap</a:t>
            </a:r>
            <a:r>
              <a:rPr sz="720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122" name="Rectangle 1"/>
          <p:cNvSpPr txBox="1"/>
          <p:nvPr/>
        </p:nvSpPr>
        <p:spPr>
          <a:xfrm>
            <a:off x="1251065" y="5408733"/>
            <a:ext cx="10375671" cy="1108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The rule of law is what keeps our society together and what helps us live a happy life.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0" grpId="4"/>
      <p:bldP build="whole" bldLvl="1" animBg="1" rev="0" advAuto="0" spid="116" grpId="1"/>
      <p:bldP build="whole" bldLvl="1" animBg="1" rev="0" advAuto="0" spid="117" grpId="3"/>
      <p:bldP build="whole" bldLvl="1" animBg="1" rev="0" advAuto="0" spid="122" grpId="5"/>
      <p:bldP build="whole" bldLvl="1" animBg="1" rev="0" advAuto="0" spid="121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Explosion 1 2"/>
          <p:cNvSpPr/>
          <p:nvPr/>
        </p:nvSpPr>
        <p:spPr>
          <a:xfrm rot="19160219">
            <a:off x="117897" y="113540"/>
            <a:ext cx="3396344" cy="2519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5800"/>
                </a:moveTo>
                <a:lnTo>
                  <a:pt x="14522" y="0"/>
                </a:lnTo>
                <a:lnTo>
                  <a:pt x="14155" y="5325"/>
                </a:lnTo>
                <a:lnTo>
                  <a:pt x="18380" y="4457"/>
                </a:lnTo>
                <a:lnTo>
                  <a:pt x="16702" y="7315"/>
                </a:lnTo>
                <a:lnTo>
                  <a:pt x="21097" y="8137"/>
                </a:lnTo>
                <a:lnTo>
                  <a:pt x="17607" y="10475"/>
                </a:lnTo>
                <a:lnTo>
                  <a:pt x="21600" y="13290"/>
                </a:lnTo>
                <a:lnTo>
                  <a:pt x="16837" y="12942"/>
                </a:lnTo>
                <a:lnTo>
                  <a:pt x="18145" y="18095"/>
                </a:lnTo>
                <a:lnTo>
                  <a:pt x="14020" y="14457"/>
                </a:lnTo>
                <a:lnTo>
                  <a:pt x="13247" y="19737"/>
                </a:lnTo>
                <a:lnTo>
                  <a:pt x="10532" y="14935"/>
                </a:lnTo>
                <a:lnTo>
                  <a:pt x="8485" y="21600"/>
                </a:lnTo>
                <a:lnTo>
                  <a:pt x="7715" y="15627"/>
                </a:lnTo>
                <a:lnTo>
                  <a:pt x="4762" y="17617"/>
                </a:lnTo>
                <a:lnTo>
                  <a:pt x="5667" y="13937"/>
                </a:lnTo>
                <a:lnTo>
                  <a:pt x="135" y="14587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370" y="2295"/>
                </a:lnTo>
                <a:lnTo>
                  <a:pt x="7312" y="6320"/>
                </a:lnTo>
                <a:lnTo>
                  <a:pt x="8352" y="2295"/>
                </a:lnTo>
                <a:close/>
              </a:path>
            </a:pathLst>
          </a:custGeom>
          <a:solidFill>
            <a:srgbClr val="00B0F0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5" name="Rectangle 3"/>
          <p:cNvSpPr txBox="1"/>
          <p:nvPr/>
        </p:nvSpPr>
        <p:spPr>
          <a:xfrm>
            <a:off x="1776141" y="739274"/>
            <a:ext cx="9178068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Democracy</a:t>
            </a:r>
          </a:p>
        </p:txBody>
      </p:sp>
      <p:pic>
        <p:nvPicPr>
          <p:cNvPr id="12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02675" y="2102642"/>
            <a:ext cx="2496295" cy="2201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5731900"/>
            <a:ext cx="1111348" cy="112610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Rectangle 4"/>
          <p:cNvSpPr txBox="1"/>
          <p:nvPr/>
        </p:nvSpPr>
        <p:spPr>
          <a:xfrm>
            <a:off x="2591585" y="4573442"/>
            <a:ext cx="7718475" cy="788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What is it?</a:t>
            </a:r>
          </a:p>
        </p:txBody>
      </p:sp>
      <p:sp>
        <p:nvSpPr>
          <p:cNvPr id="129" name="Rectangle 7"/>
          <p:cNvSpPr txBox="1"/>
          <p:nvPr/>
        </p:nvSpPr>
        <p:spPr>
          <a:xfrm rot="19514498">
            <a:off x="437171" y="642125"/>
            <a:ext cx="2476414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6000">
                <a:ln w="22225" cap="flat">
                  <a:solidFill>
                    <a:schemeClr val="accent2"/>
                  </a:solidFill>
                  <a:prstDash val="solid"/>
                  <a:round/>
                </a:ln>
                <a:solidFill>
                  <a:srgbClr val="F8CBAD"/>
                </a:solidFill>
                <a:effectLst>
                  <a:outerShdw sx="100000" sy="100000" kx="0" ky="0" algn="b" rotWithShape="0" blurRad="50800" dist="508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Recap</a:t>
            </a:r>
            <a:r>
              <a:rPr sz="720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130" name="Rectangle 1"/>
          <p:cNvSpPr txBox="1"/>
          <p:nvPr/>
        </p:nvSpPr>
        <p:spPr>
          <a:xfrm>
            <a:off x="2072039" y="5560888"/>
            <a:ext cx="9351670" cy="663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500">
                <a:solidFill>
                  <a:srgbClr val="FFFFFF"/>
                </a:solidFill>
              </a:defRPr>
            </a:pPr>
            <a:r>
              <a:t>Democracy means </a:t>
            </a:r>
            <a:r>
              <a:rPr b="1"/>
              <a:t>‘rule by the people’.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" grpId="4"/>
      <p:bldP build="whole" bldLvl="1" animBg="1" rev="0" advAuto="0" spid="129" grpId="2"/>
      <p:bldP build="whole" bldLvl="1" animBg="1" rev="0" advAuto="0" spid="130" grpId="5"/>
      <p:bldP build="whole" bldLvl="1" animBg="1" rev="0" advAuto="0" spid="124" grpId="1"/>
      <p:bldP build="whole" bldLvl="1" animBg="1" rev="0" advAuto="0" spid="125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Rectangle 5"/>
          <p:cNvSpPr txBox="1"/>
          <p:nvPr/>
        </p:nvSpPr>
        <p:spPr>
          <a:xfrm>
            <a:off x="515436" y="1962788"/>
            <a:ext cx="11169909" cy="2562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 sz="8800">
                <a:solidFill>
                  <a:srgbClr val="F4B183"/>
                </a:solidFill>
              </a:defRPr>
            </a:pPr>
            <a:r>
              <a:t>Let’s play a game of </a:t>
            </a:r>
          </a:p>
          <a:p>
            <a:pPr algn="ctr">
              <a:defRPr b="1" sz="8800">
                <a:solidFill>
                  <a:srgbClr val="F4B183"/>
                </a:solidFill>
              </a:defRPr>
            </a:pPr>
            <a:r>
              <a:t>‘Put your hand up if.....’ </a:t>
            </a:r>
          </a:p>
        </p:txBody>
      </p:sp>
      <p:sp>
        <p:nvSpPr>
          <p:cNvPr id="134" name="Rectangle 6"/>
          <p:cNvSpPr txBox="1"/>
          <p:nvPr/>
        </p:nvSpPr>
        <p:spPr>
          <a:xfrm>
            <a:off x="3637645" y="224044"/>
            <a:ext cx="5152236" cy="788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Individual Liberty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Rectangle 1"/>
          <p:cNvSpPr txBox="1"/>
          <p:nvPr/>
        </p:nvSpPr>
        <p:spPr>
          <a:xfrm>
            <a:off x="218903" y="196610"/>
            <a:ext cx="11054541" cy="3090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4000">
                <a:solidFill>
                  <a:srgbClr val="002060"/>
                </a:solidFill>
              </a:defRPr>
            </a:pPr>
            <a:r>
              <a:t>Put your hand up if........ </a:t>
            </a:r>
            <a:br/>
            <a:br/>
            <a:br/>
            <a:br/>
          </a:p>
        </p:txBody>
      </p:sp>
      <p:sp>
        <p:nvSpPr>
          <p:cNvPr id="138" name="Rectangle 4"/>
          <p:cNvSpPr txBox="1"/>
          <p:nvPr/>
        </p:nvSpPr>
        <p:spPr>
          <a:xfrm>
            <a:off x="762896" y="792078"/>
            <a:ext cx="4457735" cy="850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6000">
                <a:solidFill>
                  <a:srgbClr val="F4B183"/>
                </a:solidFill>
              </a:defRPr>
            </a:lvl1pPr>
          </a:lstStyle>
          <a:p>
            <a:pPr/>
            <a:r>
              <a:t>You drink milk</a:t>
            </a:r>
          </a:p>
        </p:txBody>
      </p:sp>
      <p:sp>
        <p:nvSpPr>
          <p:cNvPr id="139" name="Rectangle 5"/>
          <p:cNvSpPr txBox="1"/>
          <p:nvPr/>
        </p:nvSpPr>
        <p:spPr>
          <a:xfrm>
            <a:off x="2397885" y="1623351"/>
            <a:ext cx="4035435" cy="850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6000">
                <a:solidFill>
                  <a:srgbClr val="F4B183"/>
                </a:solidFill>
              </a:defRPr>
            </a:lvl1pPr>
          </a:lstStyle>
          <a:p>
            <a:pPr/>
            <a:r>
              <a:t>Like football </a:t>
            </a:r>
          </a:p>
        </p:txBody>
      </p:sp>
      <p:sp>
        <p:nvSpPr>
          <p:cNvPr id="140" name="Rectangle 6"/>
          <p:cNvSpPr txBox="1"/>
          <p:nvPr/>
        </p:nvSpPr>
        <p:spPr>
          <a:xfrm>
            <a:off x="3843755" y="2514377"/>
            <a:ext cx="8125791" cy="79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400">
                <a:solidFill>
                  <a:srgbClr val="F4B183"/>
                </a:solidFill>
              </a:defRPr>
            </a:lvl1pPr>
          </a:lstStyle>
          <a:p>
            <a:pPr/>
            <a:r>
              <a:t>Can speak another language </a:t>
            </a:r>
          </a:p>
        </p:txBody>
      </p:sp>
      <p:sp>
        <p:nvSpPr>
          <p:cNvPr id="141" name="Rectangle 7"/>
          <p:cNvSpPr txBox="1"/>
          <p:nvPr/>
        </p:nvSpPr>
        <p:spPr>
          <a:xfrm>
            <a:off x="139267" y="3510443"/>
            <a:ext cx="11473614" cy="22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800">
                <a:solidFill>
                  <a:srgbClr val="F4B183"/>
                </a:solidFill>
              </a:defRPr>
            </a:pPr>
            <a:br/>
            <a:r>
              <a:t>Know what you want to be when you’re older </a:t>
            </a:r>
            <a:br/>
          </a:p>
        </p:txBody>
      </p:sp>
      <p:sp>
        <p:nvSpPr>
          <p:cNvPr id="142" name="Rectangle 8"/>
          <p:cNvSpPr txBox="1"/>
          <p:nvPr/>
        </p:nvSpPr>
        <p:spPr>
          <a:xfrm>
            <a:off x="2481539" y="3305493"/>
            <a:ext cx="8370861" cy="788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500">
                <a:solidFill>
                  <a:srgbClr val="F4B183"/>
                </a:solidFill>
              </a:defRPr>
            </a:lvl1pPr>
          </a:lstStyle>
          <a:p>
            <a:pPr/>
            <a:r>
              <a:t>You like swimming in the sea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2" grpId="4"/>
      <p:bldP build="whole" bldLvl="1" animBg="1" rev="0" advAuto="0" spid="138" grpId="1"/>
      <p:bldP build="whole" bldLvl="1" animBg="1" rev="0" advAuto="0" spid="140" grpId="3"/>
      <p:bldP build="whole" bldLvl="1" animBg="1" rev="0" advAuto="0" spid="139" grpId="2"/>
      <p:bldP build="whole" bldLvl="1" animBg="1" rev="0" advAuto="0" spid="141" grpId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9"/>
          <p:cNvSpPr/>
          <p:nvPr/>
        </p:nvSpPr>
        <p:spPr>
          <a:xfrm>
            <a:off x="1049958" y="858981"/>
            <a:ext cx="10176166" cy="5015346"/>
          </a:xfrm>
          <a:prstGeom prst="rect">
            <a:avLst/>
          </a:prstGeom>
          <a:solidFill>
            <a:srgbClr val="FFFF00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4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Rectangle 2"/>
          <p:cNvSpPr txBox="1"/>
          <p:nvPr/>
        </p:nvSpPr>
        <p:spPr>
          <a:xfrm>
            <a:off x="1443783" y="1289162"/>
            <a:ext cx="9772909" cy="3921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 sz="8800">
                <a:solidFill>
                  <a:srgbClr val="002060"/>
                </a:solidFill>
              </a:defRPr>
            </a:pPr>
            <a:r>
              <a:t>All these things help </a:t>
            </a:r>
          </a:p>
          <a:p>
            <a:pPr algn="ctr">
              <a:defRPr b="1" sz="8800">
                <a:solidFill>
                  <a:srgbClr val="002060"/>
                </a:solidFill>
              </a:defRPr>
            </a:pPr>
            <a:r>
              <a:t>make up your</a:t>
            </a:r>
          </a:p>
          <a:p>
            <a:pPr algn="ctr">
              <a:defRPr b="1" sz="8800">
                <a:solidFill>
                  <a:srgbClr val="002060"/>
                </a:solidFill>
              </a:defRPr>
            </a:pPr>
            <a:r>
              <a:t> identity!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Rectangle 3"/>
          <p:cNvSpPr txBox="1"/>
          <p:nvPr/>
        </p:nvSpPr>
        <p:spPr>
          <a:xfrm>
            <a:off x="3817760" y="204671"/>
            <a:ext cx="5152236" cy="788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Individual Liberty</a:t>
            </a:r>
          </a:p>
        </p:txBody>
      </p:sp>
      <p:sp>
        <p:nvSpPr>
          <p:cNvPr id="150" name="Rectangle 1"/>
          <p:cNvSpPr txBox="1"/>
          <p:nvPr/>
        </p:nvSpPr>
        <p:spPr>
          <a:xfrm>
            <a:off x="3420991" y="956352"/>
            <a:ext cx="5544255" cy="1339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 sz="44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4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  <a:r>
              <a:t>     Task:</a:t>
            </a:r>
          </a:p>
          <a:p>
            <a:pPr algn="ctr">
              <a:defRPr b="1" sz="44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4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  <a:r>
              <a:t>What makes you, you!?</a:t>
            </a:r>
          </a:p>
        </p:txBody>
      </p:sp>
      <p:sp>
        <p:nvSpPr>
          <p:cNvPr id="151" name="Rectangle 4"/>
          <p:cNvSpPr txBox="1"/>
          <p:nvPr/>
        </p:nvSpPr>
        <p:spPr>
          <a:xfrm>
            <a:off x="2257618" y="2332900"/>
            <a:ext cx="8118287" cy="2468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 sz="4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  <a:r>
              <a:t>Write down three things that you like:</a:t>
            </a:r>
          </a:p>
          <a:p>
            <a:pPr marL="742950" indent="-742950" algn="ctr">
              <a:buSzPct val="100000"/>
              <a:buAutoNum type="arabicPeriod" startAt="1"/>
              <a:defRPr b="1" sz="4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C5E0B4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  <a:r>
              <a:t>What you like to eat</a:t>
            </a:r>
          </a:p>
          <a:p>
            <a:pPr marL="742950" indent="-742950" algn="ctr">
              <a:buSzPct val="100000"/>
              <a:buAutoNum type="arabicPeriod" startAt="1"/>
              <a:defRPr b="1" sz="4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548235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  <a:r>
              <a:t>What you like doing </a:t>
            </a:r>
          </a:p>
          <a:p>
            <a:pPr marL="742950" indent="-742950" algn="ctr">
              <a:buSzPct val="100000"/>
              <a:buAutoNum type="arabicPeriod" startAt="1"/>
              <a:defRPr b="1" sz="4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385724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  <a:r>
              <a:t>What animals you like.  </a:t>
            </a:r>
          </a:p>
        </p:txBody>
      </p:sp>
      <p:sp>
        <p:nvSpPr>
          <p:cNvPr id="152" name="Rectangle 5"/>
          <p:cNvSpPr txBox="1"/>
          <p:nvPr/>
        </p:nvSpPr>
        <p:spPr>
          <a:xfrm>
            <a:off x="-74024" y="4827070"/>
            <a:ext cx="12405361" cy="489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See… we all have liberty – or freedom to think about things we want to.</a:t>
            </a:r>
          </a:p>
        </p:txBody>
      </p:sp>
      <p:sp>
        <p:nvSpPr>
          <p:cNvPr id="153" name="Rectangle 7"/>
          <p:cNvSpPr txBox="1"/>
          <p:nvPr/>
        </p:nvSpPr>
        <p:spPr>
          <a:xfrm>
            <a:off x="191197" y="5774127"/>
            <a:ext cx="12405361" cy="489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Having liberty means we are able to make certain choices.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2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0" grpId="2"/>
      <p:bldP build="whole" bldLvl="1" animBg="1" rev="0" advAuto="0" spid="149" grpId="1"/>
      <p:bldP build="whole" bldLvl="1" animBg="1" rev="0" advAuto="0" spid="153" grpId="5"/>
      <p:bldP build="whole" bldLvl="1" animBg="1" rev="0" advAuto="0" spid="152" grpId="4"/>
      <p:bldP build="whole" bldLvl="1" animBg="1" rev="0" advAuto="0" spid="151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