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1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1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88759"/>
            <a:ext cx="12192000" cy="7321327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 6"/>
          <p:cNvSpPr txBox="1"/>
          <p:nvPr/>
        </p:nvSpPr>
        <p:spPr>
          <a:xfrm>
            <a:off x="2869130" y="2656323"/>
            <a:ext cx="6870834" cy="1193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87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British Values</a:t>
            </a:r>
          </a:p>
        </p:txBody>
      </p:sp>
      <p:pic>
        <p:nvPicPr>
          <p:cNvPr id="96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851343"/>
            <a:ext cx="2152650" cy="2181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Explosion 1 2"/>
          <p:cNvSpPr/>
          <p:nvPr/>
        </p:nvSpPr>
        <p:spPr>
          <a:xfrm rot="21325893">
            <a:off x="3277639" y="54797"/>
            <a:ext cx="5728110" cy="3699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7"/>
                </a:lnTo>
                <a:lnTo>
                  <a:pt x="16702" y="7315"/>
                </a:lnTo>
                <a:lnTo>
                  <a:pt x="21097" y="8137"/>
                </a:lnTo>
                <a:lnTo>
                  <a:pt x="17607" y="10475"/>
                </a:lnTo>
                <a:lnTo>
                  <a:pt x="21600" y="13290"/>
                </a:lnTo>
                <a:lnTo>
                  <a:pt x="16837" y="12942"/>
                </a:lnTo>
                <a:lnTo>
                  <a:pt x="18145" y="18095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5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7"/>
                </a:lnTo>
                <a:lnTo>
                  <a:pt x="5667" y="13937"/>
                </a:lnTo>
                <a:lnTo>
                  <a:pt x="135" y="14587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5"/>
                </a:lnTo>
                <a:lnTo>
                  <a:pt x="7312" y="6320"/>
                </a:lnTo>
                <a:lnTo>
                  <a:pt x="8352" y="2295"/>
                </a:lnTo>
                <a:close/>
              </a:path>
            </a:pathLst>
          </a:custGeom>
          <a:solidFill>
            <a:srgbClr val="00B0F0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4" name="Rectangle 3"/>
          <p:cNvSpPr txBox="1"/>
          <p:nvPr/>
        </p:nvSpPr>
        <p:spPr>
          <a:xfrm>
            <a:off x="1457462" y="1304608"/>
            <a:ext cx="9178068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Let’s Vote</a:t>
            </a:r>
          </a:p>
        </p:txBody>
      </p:sp>
      <p:pic>
        <p:nvPicPr>
          <p:cNvPr id="18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Rectangle 4"/>
          <p:cNvSpPr txBox="1"/>
          <p:nvPr/>
        </p:nvSpPr>
        <p:spPr>
          <a:xfrm>
            <a:off x="2131275" y="2854492"/>
            <a:ext cx="7718475" cy="788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Stand up or sit down</a:t>
            </a:r>
          </a:p>
        </p:txBody>
      </p:sp>
      <p:sp>
        <p:nvSpPr>
          <p:cNvPr id="187" name="TextBox 1"/>
          <p:cNvSpPr/>
          <p:nvPr/>
        </p:nvSpPr>
        <p:spPr>
          <a:xfrm>
            <a:off x="1306285" y="3976992"/>
            <a:ext cx="8820540" cy="1978090"/>
          </a:xfrm>
          <a:prstGeom prst="rect">
            <a:avLst/>
          </a:prstGeom>
          <a:solidFill>
            <a:srgbClr val="996633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8" name="Rectangle 8"/>
          <p:cNvSpPr txBox="1"/>
          <p:nvPr/>
        </p:nvSpPr>
        <p:spPr>
          <a:xfrm>
            <a:off x="2037883" y="4142766"/>
            <a:ext cx="7556398" cy="1666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Who would like to bring their pets to school each day so they can sit next to them in class?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4"/>
      <p:bldP build="whole" bldLvl="1" animBg="1" rev="0" advAuto="0" spid="183" grpId="1"/>
      <p:bldP build="whole" bldLvl="1" animBg="1" rev="0" advAuto="0" spid="186" grpId="3"/>
      <p:bldP build="whole" bldLvl="1" animBg="1" rev="0" advAuto="0" spid="18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Explosion 1 2"/>
          <p:cNvSpPr/>
          <p:nvPr/>
        </p:nvSpPr>
        <p:spPr>
          <a:xfrm rot="21325893">
            <a:off x="3277639" y="54797"/>
            <a:ext cx="5728110" cy="3699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7"/>
                </a:lnTo>
                <a:lnTo>
                  <a:pt x="16702" y="7315"/>
                </a:lnTo>
                <a:lnTo>
                  <a:pt x="21097" y="8137"/>
                </a:lnTo>
                <a:lnTo>
                  <a:pt x="17607" y="10475"/>
                </a:lnTo>
                <a:lnTo>
                  <a:pt x="21600" y="13290"/>
                </a:lnTo>
                <a:lnTo>
                  <a:pt x="16837" y="12942"/>
                </a:lnTo>
                <a:lnTo>
                  <a:pt x="18145" y="18095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5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7"/>
                </a:lnTo>
                <a:lnTo>
                  <a:pt x="5667" y="13937"/>
                </a:lnTo>
                <a:lnTo>
                  <a:pt x="135" y="14587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5"/>
                </a:lnTo>
                <a:lnTo>
                  <a:pt x="7312" y="6320"/>
                </a:lnTo>
                <a:lnTo>
                  <a:pt x="8352" y="2295"/>
                </a:lnTo>
                <a:close/>
              </a:path>
            </a:pathLst>
          </a:custGeom>
          <a:solidFill>
            <a:srgbClr val="00B0F0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1" name="Rectangle 3"/>
          <p:cNvSpPr txBox="1"/>
          <p:nvPr/>
        </p:nvSpPr>
        <p:spPr>
          <a:xfrm>
            <a:off x="1457462" y="1304608"/>
            <a:ext cx="9178068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Let’s Vote</a:t>
            </a:r>
          </a:p>
        </p:txBody>
      </p:sp>
      <p:pic>
        <p:nvPicPr>
          <p:cNvPr id="19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Rectangle 4"/>
          <p:cNvSpPr txBox="1"/>
          <p:nvPr/>
        </p:nvSpPr>
        <p:spPr>
          <a:xfrm>
            <a:off x="2131275" y="2854492"/>
            <a:ext cx="7718475" cy="788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Stand up or sit down</a:t>
            </a:r>
          </a:p>
        </p:txBody>
      </p:sp>
      <p:sp>
        <p:nvSpPr>
          <p:cNvPr id="194" name="TextBox 1"/>
          <p:cNvSpPr/>
          <p:nvPr/>
        </p:nvSpPr>
        <p:spPr>
          <a:xfrm>
            <a:off x="1306285" y="3976992"/>
            <a:ext cx="8820540" cy="1978090"/>
          </a:xfrm>
          <a:prstGeom prst="rect">
            <a:avLst/>
          </a:prstGeom>
          <a:solidFill>
            <a:srgbClr val="996633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5" name="Rectangle 8"/>
          <p:cNvSpPr txBox="1"/>
          <p:nvPr/>
        </p:nvSpPr>
        <p:spPr>
          <a:xfrm>
            <a:off x="2037883" y="4142766"/>
            <a:ext cx="7556398" cy="1666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Who would like to bring their pets to school each day so they can sit next to them in class?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1"/>
      <p:bldP build="whole" bldLvl="1" animBg="1" rev="0" advAuto="0" spid="191" grpId="2"/>
      <p:bldP build="whole" bldLvl="1" animBg="1" rev="0" advAuto="0" spid="195" grpId="4"/>
      <p:bldP build="whole" bldLvl="1" animBg="1" rev="0" advAuto="0" spid="193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3"/>
          <p:cNvSpPr txBox="1"/>
          <p:nvPr/>
        </p:nvSpPr>
        <p:spPr>
          <a:xfrm>
            <a:off x="1501004" y="127184"/>
            <a:ext cx="9178068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Task</a:t>
            </a:r>
          </a:p>
        </p:txBody>
      </p:sp>
      <p:pic>
        <p:nvPicPr>
          <p:cNvPr id="19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Rectangle 4"/>
          <p:cNvSpPr txBox="1"/>
          <p:nvPr/>
        </p:nvSpPr>
        <p:spPr>
          <a:xfrm>
            <a:off x="1719011" y="1274509"/>
            <a:ext cx="9101038" cy="1639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Think of an idea that people may vote for or against.  </a:t>
            </a:r>
          </a:p>
        </p:txBody>
      </p:sp>
      <p:sp>
        <p:nvSpPr>
          <p:cNvPr id="200" name="Rectangle 8"/>
          <p:cNvSpPr txBox="1"/>
          <p:nvPr/>
        </p:nvSpPr>
        <p:spPr>
          <a:xfrm>
            <a:off x="2491331" y="5529917"/>
            <a:ext cx="7556398" cy="549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Write or draw it on your post-it. </a:t>
            </a:r>
          </a:p>
        </p:txBody>
      </p:sp>
      <p:pic>
        <p:nvPicPr>
          <p:cNvPr id="201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80580" y="3110315"/>
            <a:ext cx="2218917" cy="2193245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Rectangle 8"/>
          <p:cNvSpPr txBox="1"/>
          <p:nvPr/>
        </p:nvSpPr>
        <p:spPr>
          <a:xfrm>
            <a:off x="8206330" y="6020282"/>
            <a:ext cx="3856539" cy="54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Let’s take a vote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0" grpId="3"/>
      <p:bldP build="whole" bldLvl="1" animBg="1" rev="0" advAuto="0" spid="202" grpId="4"/>
      <p:bldP build="whole" bldLvl="1" animBg="1" rev="0" advAuto="0" spid="199" grpId="2"/>
      <p:bldP build="whole" bldLvl="1" animBg="1" rev="0" advAuto="0" spid="19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tangle 3"/>
          <p:cNvSpPr txBox="1"/>
          <p:nvPr/>
        </p:nvSpPr>
        <p:spPr>
          <a:xfrm>
            <a:off x="1844860" y="850096"/>
            <a:ext cx="9178067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Physical Activity</a:t>
            </a:r>
          </a:p>
        </p:txBody>
      </p:sp>
      <p:pic>
        <p:nvPicPr>
          <p:cNvPr id="20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Rectangle 1"/>
          <p:cNvSpPr txBox="1"/>
          <p:nvPr/>
        </p:nvSpPr>
        <p:spPr>
          <a:xfrm>
            <a:off x="191634" y="2170552"/>
            <a:ext cx="11854127" cy="3713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>
                <a:solidFill>
                  <a:schemeClr val="accent4"/>
                </a:solidFill>
              </a:defRPr>
            </a:pPr>
            <a:r>
              <a:t>We are going to play different multi-skill games.</a:t>
            </a:r>
            <a:endParaRPr b="1"/>
          </a:p>
          <a:p>
            <a:pPr algn="ctr">
              <a:defRPr sz="4000">
                <a:solidFill>
                  <a:schemeClr val="accent4"/>
                </a:solidFill>
              </a:defRPr>
            </a:pPr>
            <a:endParaRPr u="sng"/>
          </a:p>
          <a:p>
            <a:pPr algn="ctr">
              <a:defRPr sz="4000">
                <a:solidFill>
                  <a:schemeClr val="accent4"/>
                </a:solidFill>
              </a:defRPr>
            </a:pPr>
            <a:r>
              <a:t>Can we vote on some different rules for each game?</a:t>
            </a:r>
          </a:p>
          <a:p>
            <a:pPr algn="ctr">
              <a:defRPr sz="4000">
                <a:solidFill>
                  <a:schemeClr val="accent4"/>
                </a:solidFill>
              </a:defRPr>
            </a:pPr>
          </a:p>
          <a:p>
            <a:pPr algn="ctr">
              <a:defRPr b="1" sz="4000" u="sng">
                <a:solidFill>
                  <a:schemeClr val="accent4"/>
                </a:solidFill>
              </a:defRPr>
            </a:pPr>
            <a:r>
              <a:t>KEY QUESTION: </a:t>
            </a:r>
          </a:p>
          <a:p>
            <a:pPr algn="ctr">
              <a:defRPr sz="4000">
                <a:solidFill>
                  <a:schemeClr val="accent4"/>
                </a:solidFill>
              </a:defRPr>
            </a:pPr>
            <a:r>
              <a:t>What is democracy?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88759"/>
            <a:ext cx="12192000" cy="73213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2" name="Vertical Scroll 1"/>
          <p:cNvGrpSpPr/>
          <p:nvPr/>
        </p:nvGrpSpPr>
        <p:grpSpPr>
          <a:xfrm>
            <a:off x="1428690" y="0"/>
            <a:ext cx="9047748" cy="6532200"/>
            <a:chOff x="0" y="0"/>
            <a:chExt cx="9047746" cy="6532199"/>
          </a:xfrm>
        </p:grpSpPr>
        <p:sp>
          <p:nvSpPr>
            <p:cNvPr id="99" name="Shape"/>
            <p:cNvSpPr/>
            <p:nvPr/>
          </p:nvSpPr>
          <p:spPr>
            <a:xfrm>
              <a:off x="0" y="0"/>
              <a:ext cx="9047747" cy="6532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" y="21600"/>
                  </a:move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lnTo>
                    <a:pt x="1949" y="18900"/>
                  </a:ln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0" name="Shape"/>
            <p:cNvSpPr/>
            <p:nvPr/>
          </p:nvSpPr>
          <p:spPr>
            <a:xfrm>
              <a:off x="0" y="408261"/>
              <a:ext cx="1633050" cy="6123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95"/>
                    <a:pt x="19182" y="1440"/>
                    <a:pt x="16200" y="1440"/>
                  </a:cubicBezTo>
                  <a:cubicBezTo>
                    <a:pt x="14709" y="1440"/>
                    <a:pt x="13500" y="1118"/>
                    <a:pt x="13500" y="720"/>
                  </a:cubicBezTo>
                  <a:cubicBezTo>
                    <a:pt x="13500" y="322"/>
                    <a:pt x="14709" y="0"/>
                    <a:pt x="16200" y="0"/>
                  </a:cubicBezTo>
                  <a:close/>
                  <a:moveTo>
                    <a:pt x="10800" y="20160"/>
                  </a:moveTo>
                  <a:cubicBezTo>
                    <a:pt x="10800" y="20955"/>
                    <a:pt x="8382" y="21600"/>
                    <a:pt x="5400" y="21600"/>
                  </a:cubicBezTo>
                  <a:cubicBezTo>
                    <a:pt x="2418" y="21600"/>
                    <a:pt x="0" y="20955"/>
                    <a:pt x="0" y="20160"/>
                  </a:cubicBezTo>
                  <a:cubicBezTo>
                    <a:pt x="0" y="19365"/>
                    <a:pt x="2418" y="18720"/>
                    <a:pt x="5400" y="18720"/>
                  </a:cubicBezTo>
                  <a:cubicBezTo>
                    <a:pt x="6891" y="18720"/>
                    <a:pt x="8100" y="19042"/>
                    <a:pt x="8100" y="19440"/>
                  </a:cubicBezTo>
                  <a:cubicBezTo>
                    <a:pt x="8100" y="19838"/>
                    <a:pt x="6891" y="20160"/>
                    <a:pt x="5400" y="2016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1" name="Shape"/>
            <p:cNvSpPr/>
            <p:nvPr/>
          </p:nvSpPr>
          <p:spPr>
            <a:xfrm>
              <a:off x="0" y="0"/>
              <a:ext cx="9047747" cy="6532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9" y="18900"/>
                  </a:move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lnTo>
                    <a:pt x="975" y="21600"/>
                  </a:ln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close/>
                  <a:moveTo>
                    <a:pt x="2924" y="0"/>
                  </a:moveTo>
                  <a:cubicBezTo>
                    <a:pt x="3462" y="0"/>
                    <a:pt x="3899" y="604"/>
                    <a:pt x="3899" y="1350"/>
                  </a:cubicBezTo>
                  <a:cubicBezTo>
                    <a:pt x="3899" y="2096"/>
                    <a:pt x="3462" y="2700"/>
                    <a:pt x="2924" y="2700"/>
                  </a:cubicBezTo>
                  <a:cubicBezTo>
                    <a:pt x="2655" y="2700"/>
                    <a:pt x="2437" y="2398"/>
                    <a:pt x="2437" y="2025"/>
                  </a:cubicBezTo>
                  <a:cubicBezTo>
                    <a:pt x="2437" y="1652"/>
                    <a:pt x="2655" y="1350"/>
                    <a:pt x="2924" y="1350"/>
                  </a:cubicBezTo>
                  <a:lnTo>
                    <a:pt x="3899" y="1350"/>
                  </a:lnTo>
                  <a:moveTo>
                    <a:pt x="19651" y="2700"/>
                  </a:moveTo>
                  <a:lnTo>
                    <a:pt x="2924" y="2700"/>
                  </a:lnTo>
                  <a:moveTo>
                    <a:pt x="975" y="18900"/>
                  </a:moveTo>
                  <a:cubicBezTo>
                    <a:pt x="1244" y="18900"/>
                    <a:pt x="1462" y="19202"/>
                    <a:pt x="1462" y="19575"/>
                  </a:cubicBezTo>
                  <a:cubicBezTo>
                    <a:pt x="1462" y="19948"/>
                    <a:pt x="1244" y="20250"/>
                    <a:pt x="975" y="20250"/>
                  </a:cubicBezTo>
                  <a:lnTo>
                    <a:pt x="1949" y="20250"/>
                  </a:lnTo>
                  <a:moveTo>
                    <a:pt x="975" y="21600"/>
                  </a:moveTo>
                  <a:cubicBezTo>
                    <a:pt x="1513" y="21600"/>
                    <a:pt x="1949" y="20996"/>
                    <a:pt x="1949" y="20250"/>
                  </a:cubicBezTo>
                  <a:lnTo>
                    <a:pt x="1949" y="1890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0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52" y="6061574"/>
            <a:ext cx="958274" cy="970995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Rectangle 4"/>
          <p:cNvSpPr txBox="1"/>
          <p:nvPr/>
        </p:nvSpPr>
        <p:spPr>
          <a:xfrm>
            <a:off x="2479400" y="693333"/>
            <a:ext cx="7233197" cy="850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British Values</a:t>
            </a:r>
          </a:p>
        </p:txBody>
      </p:sp>
      <p:sp>
        <p:nvSpPr>
          <p:cNvPr id="105" name="TextBox 2"/>
          <p:cNvSpPr txBox="1"/>
          <p:nvPr/>
        </p:nvSpPr>
        <p:spPr>
          <a:xfrm>
            <a:off x="2479400" y="1997754"/>
            <a:ext cx="6867531" cy="3837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The Rule of Law 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Democracy 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Individual Liberty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Mutual respect of those with different faiths and beliefs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88759"/>
            <a:ext cx="12192000" cy="73213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1" name="Vertical Scroll 1"/>
          <p:cNvGrpSpPr/>
          <p:nvPr/>
        </p:nvGrpSpPr>
        <p:grpSpPr>
          <a:xfrm>
            <a:off x="1428690" y="0"/>
            <a:ext cx="9047748" cy="6532200"/>
            <a:chOff x="0" y="0"/>
            <a:chExt cx="9047746" cy="6532199"/>
          </a:xfrm>
        </p:grpSpPr>
        <p:sp>
          <p:nvSpPr>
            <p:cNvPr id="108" name="Shape"/>
            <p:cNvSpPr/>
            <p:nvPr/>
          </p:nvSpPr>
          <p:spPr>
            <a:xfrm>
              <a:off x="0" y="0"/>
              <a:ext cx="9047747" cy="6532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" y="21600"/>
                  </a:move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lnTo>
                    <a:pt x="1949" y="18900"/>
                  </a:ln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9" name="Shape"/>
            <p:cNvSpPr/>
            <p:nvPr/>
          </p:nvSpPr>
          <p:spPr>
            <a:xfrm>
              <a:off x="0" y="408261"/>
              <a:ext cx="1633050" cy="6123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95"/>
                    <a:pt x="19182" y="1440"/>
                    <a:pt x="16200" y="1440"/>
                  </a:cubicBezTo>
                  <a:cubicBezTo>
                    <a:pt x="14709" y="1440"/>
                    <a:pt x="13500" y="1118"/>
                    <a:pt x="13500" y="720"/>
                  </a:cubicBezTo>
                  <a:cubicBezTo>
                    <a:pt x="13500" y="322"/>
                    <a:pt x="14709" y="0"/>
                    <a:pt x="16200" y="0"/>
                  </a:cubicBezTo>
                  <a:close/>
                  <a:moveTo>
                    <a:pt x="10800" y="20160"/>
                  </a:moveTo>
                  <a:cubicBezTo>
                    <a:pt x="10800" y="20955"/>
                    <a:pt x="8382" y="21600"/>
                    <a:pt x="5400" y="21600"/>
                  </a:cubicBezTo>
                  <a:cubicBezTo>
                    <a:pt x="2418" y="21600"/>
                    <a:pt x="0" y="20955"/>
                    <a:pt x="0" y="20160"/>
                  </a:cubicBezTo>
                  <a:cubicBezTo>
                    <a:pt x="0" y="19365"/>
                    <a:pt x="2418" y="18720"/>
                    <a:pt x="5400" y="18720"/>
                  </a:cubicBezTo>
                  <a:cubicBezTo>
                    <a:pt x="6891" y="18720"/>
                    <a:pt x="8100" y="19042"/>
                    <a:pt x="8100" y="19440"/>
                  </a:cubicBezTo>
                  <a:cubicBezTo>
                    <a:pt x="8100" y="19838"/>
                    <a:pt x="6891" y="20160"/>
                    <a:pt x="5400" y="2016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0" name="Shape"/>
            <p:cNvSpPr/>
            <p:nvPr/>
          </p:nvSpPr>
          <p:spPr>
            <a:xfrm>
              <a:off x="0" y="0"/>
              <a:ext cx="9047747" cy="6532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9" y="18900"/>
                  </a:move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lnTo>
                    <a:pt x="975" y="21600"/>
                  </a:ln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close/>
                  <a:moveTo>
                    <a:pt x="2924" y="0"/>
                  </a:moveTo>
                  <a:cubicBezTo>
                    <a:pt x="3462" y="0"/>
                    <a:pt x="3899" y="604"/>
                    <a:pt x="3899" y="1350"/>
                  </a:cubicBezTo>
                  <a:cubicBezTo>
                    <a:pt x="3899" y="2096"/>
                    <a:pt x="3462" y="2700"/>
                    <a:pt x="2924" y="2700"/>
                  </a:cubicBezTo>
                  <a:cubicBezTo>
                    <a:pt x="2655" y="2700"/>
                    <a:pt x="2437" y="2398"/>
                    <a:pt x="2437" y="2025"/>
                  </a:cubicBezTo>
                  <a:cubicBezTo>
                    <a:pt x="2437" y="1652"/>
                    <a:pt x="2655" y="1350"/>
                    <a:pt x="2924" y="1350"/>
                  </a:cubicBezTo>
                  <a:lnTo>
                    <a:pt x="3899" y="1350"/>
                  </a:lnTo>
                  <a:moveTo>
                    <a:pt x="19651" y="2700"/>
                  </a:moveTo>
                  <a:lnTo>
                    <a:pt x="2924" y="2700"/>
                  </a:lnTo>
                  <a:moveTo>
                    <a:pt x="975" y="18900"/>
                  </a:moveTo>
                  <a:cubicBezTo>
                    <a:pt x="1244" y="18900"/>
                    <a:pt x="1462" y="19202"/>
                    <a:pt x="1462" y="19575"/>
                  </a:cubicBezTo>
                  <a:cubicBezTo>
                    <a:pt x="1462" y="19948"/>
                    <a:pt x="1244" y="20250"/>
                    <a:pt x="975" y="20250"/>
                  </a:cubicBezTo>
                  <a:lnTo>
                    <a:pt x="1949" y="20250"/>
                  </a:lnTo>
                  <a:moveTo>
                    <a:pt x="975" y="21600"/>
                  </a:moveTo>
                  <a:cubicBezTo>
                    <a:pt x="1513" y="21600"/>
                    <a:pt x="1949" y="20996"/>
                    <a:pt x="1949" y="20250"/>
                  </a:cubicBezTo>
                  <a:lnTo>
                    <a:pt x="1949" y="1890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1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52" y="6061574"/>
            <a:ext cx="958274" cy="970995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Rectangle 4"/>
          <p:cNvSpPr txBox="1"/>
          <p:nvPr/>
        </p:nvSpPr>
        <p:spPr>
          <a:xfrm>
            <a:off x="2479400" y="693333"/>
            <a:ext cx="7233197" cy="850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British Values</a:t>
            </a:r>
          </a:p>
        </p:txBody>
      </p:sp>
      <p:sp>
        <p:nvSpPr>
          <p:cNvPr id="114" name="TextBox 2"/>
          <p:cNvSpPr txBox="1"/>
          <p:nvPr/>
        </p:nvSpPr>
        <p:spPr>
          <a:xfrm>
            <a:off x="2479400" y="1997754"/>
            <a:ext cx="6867531" cy="3837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The Rule of Law 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Democracy</a:t>
            </a:r>
            <a:r>
              <a:rPr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Individual Liberty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Mutual respect of those with different faiths and beliefs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Explosion 1 2"/>
          <p:cNvSpPr/>
          <p:nvPr/>
        </p:nvSpPr>
        <p:spPr>
          <a:xfrm rot="19160219">
            <a:off x="117897" y="113540"/>
            <a:ext cx="3396344" cy="2519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7"/>
                </a:lnTo>
                <a:lnTo>
                  <a:pt x="16702" y="7315"/>
                </a:lnTo>
                <a:lnTo>
                  <a:pt x="21097" y="8137"/>
                </a:lnTo>
                <a:lnTo>
                  <a:pt x="17607" y="10475"/>
                </a:lnTo>
                <a:lnTo>
                  <a:pt x="21600" y="13290"/>
                </a:lnTo>
                <a:lnTo>
                  <a:pt x="16837" y="12942"/>
                </a:lnTo>
                <a:lnTo>
                  <a:pt x="18145" y="18095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5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7"/>
                </a:lnTo>
                <a:lnTo>
                  <a:pt x="5667" y="13937"/>
                </a:lnTo>
                <a:lnTo>
                  <a:pt x="135" y="14587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5"/>
                </a:lnTo>
                <a:lnTo>
                  <a:pt x="7312" y="6320"/>
                </a:lnTo>
                <a:lnTo>
                  <a:pt x="8352" y="2295"/>
                </a:lnTo>
                <a:close/>
              </a:path>
            </a:pathLst>
          </a:custGeom>
          <a:solidFill>
            <a:srgbClr val="00B0F0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7" name="Rectangle 3"/>
          <p:cNvSpPr txBox="1"/>
          <p:nvPr/>
        </p:nvSpPr>
        <p:spPr>
          <a:xfrm>
            <a:off x="1861789" y="902313"/>
            <a:ext cx="9178067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The Rule of Law</a:t>
            </a:r>
          </a:p>
        </p:txBody>
      </p:sp>
      <p:pic>
        <p:nvPicPr>
          <p:cNvPr id="11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9771" y="2200680"/>
            <a:ext cx="2496295" cy="2201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Rectangle 4"/>
          <p:cNvSpPr txBox="1"/>
          <p:nvPr/>
        </p:nvSpPr>
        <p:spPr>
          <a:xfrm>
            <a:off x="2358681" y="4483387"/>
            <a:ext cx="7718476" cy="788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What is it?</a:t>
            </a:r>
          </a:p>
        </p:txBody>
      </p:sp>
      <p:sp>
        <p:nvSpPr>
          <p:cNvPr id="121" name="Rectangle 7"/>
          <p:cNvSpPr txBox="1"/>
          <p:nvPr/>
        </p:nvSpPr>
        <p:spPr>
          <a:xfrm rot="19514498">
            <a:off x="437171" y="642125"/>
            <a:ext cx="2476414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6000">
                <a:ln w="22225" cap="flat">
                  <a:solidFill>
                    <a:schemeClr val="accent2"/>
                  </a:solidFill>
                  <a:prstDash val="solid"/>
                  <a:round/>
                </a:ln>
                <a:solidFill>
                  <a:srgbClr val="F8CBAD"/>
                </a:solidFill>
                <a:effectLst>
                  <a:outerShdw sx="100000" sy="100000" kx="0" ky="0" algn="b" rotWithShape="0" blurRad="50800" dist="508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Recap</a:t>
            </a:r>
            <a:r>
              <a:rPr sz="720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122" name="The rule of law is what keeps our society together and what helps us live a happy life."/>
          <p:cNvSpPr txBox="1"/>
          <p:nvPr/>
        </p:nvSpPr>
        <p:spPr>
          <a:xfrm>
            <a:off x="586133" y="5186332"/>
            <a:ext cx="11263572" cy="1108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The rule of law is what keeps our society together and what helps us live a happy life.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7" grpId="3"/>
      <p:bldP build="whole" bldLvl="1" animBg="1" rev="0" advAuto="0" spid="122" grpId="5"/>
      <p:bldP build="whole" bldLvl="1" animBg="1" rev="0" advAuto="0" spid="116" grpId="1"/>
      <p:bldP build="whole" bldLvl="1" animBg="1" rev="0" advAuto="0" spid="120" grpId="4"/>
      <p:bldP build="whole" bldLvl="1" animBg="1" rev="0" advAuto="0" spid="121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3"/>
          <p:cNvSpPr txBox="1"/>
          <p:nvPr/>
        </p:nvSpPr>
        <p:spPr>
          <a:xfrm>
            <a:off x="1424546" y="19050"/>
            <a:ext cx="9178068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Democracy</a:t>
            </a:r>
          </a:p>
        </p:txBody>
      </p:sp>
      <p:pic>
        <p:nvPicPr>
          <p:cNvPr id="12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31560" y="1143829"/>
            <a:ext cx="1488755" cy="1312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Rectangle 4"/>
          <p:cNvSpPr txBox="1"/>
          <p:nvPr/>
        </p:nvSpPr>
        <p:spPr>
          <a:xfrm>
            <a:off x="2238031" y="5648926"/>
            <a:ext cx="7718476" cy="788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So… what is Democracy?</a:t>
            </a:r>
          </a:p>
        </p:txBody>
      </p:sp>
      <p:sp>
        <p:nvSpPr>
          <p:cNvPr id="128" name="TextBox 1"/>
          <p:cNvSpPr txBox="1"/>
          <p:nvPr/>
        </p:nvSpPr>
        <p:spPr>
          <a:xfrm>
            <a:off x="6869670" y="4184072"/>
            <a:ext cx="753112" cy="790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400">
                <a:solidFill>
                  <a:srgbClr val="92D050"/>
                </a:solidFill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129" name="Rectangle 7"/>
          <p:cNvSpPr txBox="1"/>
          <p:nvPr/>
        </p:nvSpPr>
        <p:spPr>
          <a:xfrm>
            <a:off x="2154342" y="2450388"/>
            <a:ext cx="7718475" cy="788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Who rules Britain?</a:t>
            </a:r>
          </a:p>
        </p:txBody>
      </p:sp>
      <p:sp>
        <p:nvSpPr>
          <p:cNvPr id="130" name="TextBox 8"/>
          <p:cNvSpPr txBox="1"/>
          <p:nvPr/>
        </p:nvSpPr>
        <p:spPr>
          <a:xfrm>
            <a:off x="9773695" y="4200952"/>
            <a:ext cx="753112" cy="790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400">
                <a:solidFill>
                  <a:srgbClr val="92D050"/>
                </a:solidFill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131" name="TextBox 12"/>
          <p:cNvSpPr txBox="1"/>
          <p:nvPr/>
        </p:nvSpPr>
        <p:spPr>
          <a:xfrm>
            <a:off x="4080545" y="4224290"/>
            <a:ext cx="753112" cy="79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400">
                <a:solidFill>
                  <a:srgbClr val="92D050"/>
                </a:solidFill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132" name="TextBox 13"/>
          <p:cNvSpPr txBox="1"/>
          <p:nvPr/>
        </p:nvSpPr>
        <p:spPr>
          <a:xfrm>
            <a:off x="1645852" y="4245705"/>
            <a:ext cx="753112" cy="790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400">
                <a:solidFill>
                  <a:srgbClr val="92D050"/>
                </a:solidFill>
              </a:defRPr>
            </a:lvl1pPr>
          </a:lstStyle>
          <a:p>
            <a:pPr/>
            <a:r>
              <a:t>?</a:t>
            </a:r>
          </a:p>
        </p:txBody>
      </p:sp>
      <p:pic>
        <p:nvPicPr>
          <p:cNvPr id="133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0160" y="3662193"/>
            <a:ext cx="2064498" cy="19502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icture 10" descr="Picture 1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71035" y="3662193"/>
            <a:ext cx="1660526" cy="1913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icture 9" descr="Picture 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16995" y="3679002"/>
            <a:ext cx="2773364" cy="19334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452872" y="3662869"/>
            <a:ext cx="1394758" cy="19657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2"/>
      <p:bldP build="whole" bldLvl="1" animBg="1" rev="0" advAuto="0" spid="136" grpId="6"/>
      <p:bldP build="whole" bldLvl="1" animBg="1" rev="0" advAuto="0" spid="135" grpId="4"/>
      <p:bldP build="whole" bldLvl="1" animBg="1" rev="0" advAuto="0" spid="124" grpId="1"/>
      <p:bldP build="whole" bldLvl="1" animBg="1" rev="0" advAuto="0" spid="133" grpId="3"/>
      <p:bldP build="whole" bldLvl="1" animBg="1" rev="0" advAuto="0" spid="134" grpId="5"/>
      <p:bldP build="whole" bldLvl="1" animBg="1" rev="0" advAuto="0" spid="127" grpId="7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3"/>
          <p:cNvSpPr txBox="1"/>
          <p:nvPr/>
        </p:nvSpPr>
        <p:spPr>
          <a:xfrm>
            <a:off x="1424546" y="19050"/>
            <a:ext cx="9178068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Democracy</a:t>
            </a:r>
          </a:p>
        </p:txBody>
      </p:sp>
      <p:pic>
        <p:nvPicPr>
          <p:cNvPr id="13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Rectangle 14"/>
          <p:cNvSpPr txBox="1"/>
          <p:nvPr/>
        </p:nvSpPr>
        <p:spPr>
          <a:xfrm>
            <a:off x="1606443" y="1071101"/>
            <a:ext cx="9178068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‘Rule by the people’</a:t>
            </a:r>
          </a:p>
        </p:txBody>
      </p:sp>
      <p:pic>
        <p:nvPicPr>
          <p:cNvPr id="141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23275" y="2432081"/>
            <a:ext cx="2430917" cy="33132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7" name="Cloud Callout 5"/>
          <p:cNvGrpSpPr/>
          <p:nvPr/>
        </p:nvGrpSpPr>
        <p:grpSpPr>
          <a:xfrm>
            <a:off x="531584" y="2373603"/>
            <a:ext cx="4661738" cy="2748532"/>
            <a:chOff x="0" y="0"/>
            <a:chExt cx="4661736" cy="2748531"/>
          </a:xfrm>
        </p:grpSpPr>
        <p:sp>
          <p:nvSpPr>
            <p:cNvPr id="142" name="Shape"/>
            <p:cNvSpPr/>
            <p:nvPr/>
          </p:nvSpPr>
          <p:spPr>
            <a:xfrm>
              <a:off x="-1" y="0"/>
              <a:ext cx="3468232" cy="274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3" name="Circle"/>
            <p:cNvSpPr/>
            <p:nvPr/>
          </p:nvSpPr>
          <p:spPr>
            <a:xfrm>
              <a:off x="3520042" y="695771"/>
              <a:ext cx="457201" cy="457201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4" name="Circle"/>
            <p:cNvSpPr/>
            <p:nvPr/>
          </p:nvSpPr>
          <p:spPr>
            <a:xfrm>
              <a:off x="4089145" y="664679"/>
              <a:ext cx="304801" cy="304801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5" name="Circle"/>
            <p:cNvSpPr/>
            <p:nvPr/>
          </p:nvSpPr>
          <p:spPr>
            <a:xfrm>
              <a:off x="4509336" y="666002"/>
              <a:ext cx="152401" cy="152401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6" name="Shape"/>
            <p:cNvSpPr/>
            <p:nvPr/>
          </p:nvSpPr>
          <p:spPr>
            <a:xfrm>
              <a:off x="176109" y="139760"/>
              <a:ext cx="3178057" cy="2333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48" name="Rectangle 7"/>
          <p:cNvSpPr txBox="1"/>
          <p:nvPr/>
        </p:nvSpPr>
        <p:spPr>
          <a:xfrm>
            <a:off x="1497393" y="3378634"/>
            <a:ext cx="1304291" cy="1096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t>HOW!?</a:t>
            </a:r>
          </a:p>
          <a:p>
            <a:pPr>
              <a:defRPr b="1" sz="4000">
                <a:solidFill>
                  <a:srgbClr val="FFFFFF"/>
                </a:solidFill>
              </a:defRPr>
            </a:pPr>
            <a:r>
              <a:t> </a:t>
            </a:r>
          </a:p>
        </p:txBody>
      </p:sp>
      <p:grpSp>
        <p:nvGrpSpPr>
          <p:cNvPr id="154" name="Cloud Callout 8"/>
          <p:cNvGrpSpPr/>
          <p:nvPr/>
        </p:nvGrpSpPr>
        <p:grpSpPr>
          <a:xfrm>
            <a:off x="6984048" y="2458144"/>
            <a:ext cx="4760557" cy="2748532"/>
            <a:chOff x="0" y="0"/>
            <a:chExt cx="4760555" cy="2748531"/>
          </a:xfrm>
        </p:grpSpPr>
        <p:sp>
          <p:nvSpPr>
            <p:cNvPr id="149" name="Shape"/>
            <p:cNvSpPr/>
            <p:nvPr/>
          </p:nvSpPr>
          <p:spPr>
            <a:xfrm>
              <a:off x="1292325" y="0"/>
              <a:ext cx="3468231" cy="274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0" name="Circle"/>
            <p:cNvSpPr/>
            <p:nvPr/>
          </p:nvSpPr>
          <p:spPr>
            <a:xfrm>
              <a:off x="720713" y="917481"/>
              <a:ext cx="457201" cy="457201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1" name="Circle"/>
            <p:cNvSpPr/>
            <p:nvPr/>
          </p:nvSpPr>
          <p:spPr>
            <a:xfrm>
              <a:off x="284567" y="940255"/>
              <a:ext cx="304801" cy="304801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2" name="Circle"/>
            <p:cNvSpPr/>
            <p:nvPr/>
          </p:nvSpPr>
          <p:spPr>
            <a:xfrm>
              <a:off x="0" y="978836"/>
              <a:ext cx="152400" cy="152401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3" name="Shape"/>
            <p:cNvSpPr/>
            <p:nvPr/>
          </p:nvSpPr>
          <p:spPr>
            <a:xfrm>
              <a:off x="1468434" y="139760"/>
              <a:ext cx="3178058" cy="2333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55" name="Rectangle 9"/>
          <p:cNvSpPr txBox="1"/>
          <p:nvPr/>
        </p:nvSpPr>
        <p:spPr>
          <a:xfrm>
            <a:off x="8336238" y="3504739"/>
            <a:ext cx="3349784" cy="1096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t>Ruled by everyone?</a:t>
            </a:r>
          </a:p>
          <a:p>
            <a:pPr>
              <a:defRPr b="1" sz="4000">
                <a:solidFill>
                  <a:srgbClr val="FFFFFF"/>
                </a:solidFill>
              </a:defRPr>
            </a:pPr>
            <a:r>
              <a:t> </a:t>
            </a:r>
          </a:p>
        </p:txBody>
      </p:sp>
      <p:sp>
        <p:nvSpPr>
          <p:cNvPr id="156" name="Rectangle 1"/>
          <p:cNvSpPr txBox="1"/>
          <p:nvPr/>
        </p:nvSpPr>
        <p:spPr>
          <a:xfrm>
            <a:off x="1645246" y="5633227"/>
            <a:ext cx="9428968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7200">
                <a:solidFill>
                  <a:schemeClr val="accent4"/>
                </a:solidFill>
              </a:defRPr>
            </a:lvl1pPr>
          </a:lstStyle>
          <a:p>
            <a:pPr/>
            <a:r>
              <a:t>THAT WOULD BE CHAOS!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9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9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" grpId="3"/>
      <p:bldP build="whole" bldLvl="1" animBg="1" rev="0" advAuto="0" spid="154" grpId="5"/>
      <p:bldP build="whole" bldLvl="1" animBg="1" rev="0" advAuto="0" spid="148" grpId="4"/>
      <p:bldP build="whole" bldLvl="1" animBg="1" rev="0" advAuto="0" spid="140" grpId="2"/>
      <p:bldP build="whole" bldLvl="1" animBg="1" rev="0" advAuto="0" spid="156" grpId="7"/>
      <p:bldP build="whole" bldLvl="1" animBg="1" rev="0" advAuto="0" spid="138" grpId="1"/>
      <p:bldP build="whole" bldLvl="1" animBg="1" rev="0" advAuto="0" spid="155" grpId="6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3"/>
          <p:cNvSpPr txBox="1"/>
          <p:nvPr/>
        </p:nvSpPr>
        <p:spPr>
          <a:xfrm>
            <a:off x="223520" y="261611"/>
            <a:ext cx="4284100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In Britain…</a:t>
            </a:r>
          </a:p>
        </p:txBody>
      </p:sp>
      <p:pic>
        <p:nvPicPr>
          <p:cNvPr id="15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3050" y="1728723"/>
            <a:ext cx="2064499" cy="19502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83541" y="505027"/>
            <a:ext cx="1660526" cy="1913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icture 10" descr="Picture 1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36965" y="3529714"/>
            <a:ext cx="2773365" cy="193347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Rectangle 12"/>
          <p:cNvSpPr txBox="1"/>
          <p:nvPr/>
        </p:nvSpPr>
        <p:spPr>
          <a:xfrm>
            <a:off x="5069319" y="2329384"/>
            <a:ext cx="1288973" cy="100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we</a:t>
            </a:r>
          </a:p>
        </p:txBody>
      </p:sp>
      <p:sp>
        <p:nvSpPr>
          <p:cNvPr id="164" name="Rectangle 13"/>
          <p:cNvSpPr txBox="1"/>
          <p:nvPr/>
        </p:nvSpPr>
        <p:spPr>
          <a:xfrm>
            <a:off x="8239719" y="3797410"/>
            <a:ext cx="3708709" cy="788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can all make</a:t>
            </a:r>
          </a:p>
        </p:txBody>
      </p:sp>
      <p:sp>
        <p:nvSpPr>
          <p:cNvPr id="165" name="Rectangle 14"/>
          <p:cNvSpPr txBox="1"/>
          <p:nvPr/>
        </p:nvSpPr>
        <p:spPr>
          <a:xfrm rot="20730051">
            <a:off x="6779708" y="5147957"/>
            <a:ext cx="5110037" cy="738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5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decisions by voting</a:t>
            </a:r>
          </a:p>
        </p:txBody>
      </p:sp>
      <p:pic>
        <p:nvPicPr>
          <p:cNvPr id="166" name="Picture 15" descr="Picture 1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38053" y="2897229"/>
            <a:ext cx="1626484" cy="1412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38053" y="1168400"/>
            <a:ext cx="1288973" cy="18166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1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9"/>
      <p:bldP build="whole" bldLvl="1" animBg="1" rev="0" advAuto="0" spid="167" grpId="5"/>
      <p:bldP build="whole" bldLvl="1" animBg="1" rev="0" advAuto="0" spid="161" grpId="3"/>
      <p:bldP build="whole" bldLvl="1" animBg="1" rev="0" advAuto="0" spid="160" grpId="2"/>
      <p:bldP build="whole" bldLvl="1" animBg="1" rev="0" advAuto="0" spid="158" grpId="1"/>
      <p:bldP build="whole" bldLvl="1" animBg="1" rev="0" advAuto="0" spid="166" grpId="6"/>
      <p:bldP build="whole" bldLvl="1" animBg="1" rev="0" advAuto="0" spid="162" grpId="4"/>
      <p:bldP build="whole" bldLvl="1" animBg="1" rev="0" advAuto="0" spid="163" grpId="7"/>
      <p:bldP build="whole" bldLvl="1" animBg="1" rev="0" advAuto="0" spid="164" grpId="8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Explosion 1 2"/>
          <p:cNvSpPr/>
          <p:nvPr/>
        </p:nvSpPr>
        <p:spPr>
          <a:xfrm rot="21325893">
            <a:off x="3277639" y="54797"/>
            <a:ext cx="5728110" cy="3699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7"/>
                </a:lnTo>
                <a:lnTo>
                  <a:pt x="16702" y="7315"/>
                </a:lnTo>
                <a:lnTo>
                  <a:pt x="21097" y="8137"/>
                </a:lnTo>
                <a:lnTo>
                  <a:pt x="17607" y="10475"/>
                </a:lnTo>
                <a:lnTo>
                  <a:pt x="21600" y="13290"/>
                </a:lnTo>
                <a:lnTo>
                  <a:pt x="16837" y="12942"/>
                </a:lnTo>
                <a:lnTo>
                  <a:pt x="18145" y="18095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5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7"/>
                </a:lnTo>
                <a:lnTo>
                  <a:pt x="5667" y="13937"/>
                </a:lnTo>
                <a:lnTo>
                  <a:pt x="135" y="14587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5"/>
                </a:lnTo>
                <a:lnTo>
                  <a:pt x="7312" y="6320"/>
                </a:lnTo>
                <a:lnTo>
                  <a:pt x="8352" y="2295"/>
                </a:lnTo>
                <a:close/>
              </a:path>
            </a:pathLst>
          </a:custGeom>
          <a:solidFill>
            <a:srgbClr val="00B0F0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0" name="Rectangle 3"/>
          <p:cNvSpPr txBox="1"/>
          <p:nvPr/>
        </p:nvSpPr>
        <p:spPr>
          <a:xfrm>
            <a:off x="1457462" y="1304608"/>
            <a:ext cx="9178068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Let’s Vote</a:t>
            </a:r>
          </a:p>
        </p:txBody>
      </p:sp>
      <p:pic>
        <p:nvPicPr>
          <p:cNvPr id="17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Rectangle 4"/>
          <p:cNvSpPr txBox="1"/>
          <p:nvPr/>
        </p:nvSpPr>
        <p:spPr>
          <a:xfrm>
            <a:off x="2131275" y="2854492"/>
            <a:ext cx="7718475" cy="788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Stand up or sit down</a:t>
            </a:r>
          </a:p>
        </p:txBody>
      </p:sp>
      <p:sp>
        <p:nvSpPr>
          <p:cNvPr id="173" name="TextBox 1"/>
          <p:cNvSpPr/>
          <p:nvPr/>
        </p:nvSpPr>
        <p:spPr>
          <a:xfrm>
            <a:off x="1306285" y="3976992"/>
            <a:ext cx="8820540" cy="1978090"/>
          </a:xfrm>
          <a:prstGeom prst="rect">
            <a:avLst/>
          </a:prstGeom>
          <a:solidFill>
            <a:srgbClr val="996633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74" name="Rectangle 8"/>
          <p:cNvSpPr txBox="1"/>
          <p:nvPr/>
        </p:nvSpPr>
        <p:spPr>
          <a:xfrm>
            <a:off x="1938356" y="4365873"/>
            <a:ext cx="7556398" cy="1108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Who would like to come to school on the weekend?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2" grpId="3"/>
      <p:bldP build="whole" bldLvl="1" animBg="1" rev="0" advAuto="0" spid="174" grpId="4"/>
      <p:bldP build="whole" bldLvl="1" animBg="1" rev="0" advAuto="0" spid="169" grpId="1"/>
      <p:bldP build="whole" bldLvl="1" animBg="1" rev="0" advAuto="0" spid="17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Explosion 1 2"/>
          <p:cNvSpPr/>
          <p:nvPr/>
        </p:nvSpPr>
        <p:spPr>
          <a:xfrm rot="21325893">
            <a:off x="3277639" y="54797"/>
            <a:ext cx="5728110" cy="3699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7"/>
                </a:lnTo>
                <a:lnTo>
                  <a:pt x="16702" y="7315"/>
                </a:lnTo>
                <a:lnTo>
                  <a:pt x="21097" y="8137"/>
                </a:lnTo>
                <a:lnTo>
                  <a:pt x="17607" y="10475"/>
                </a:lnTo>
                <a:lnTo>
                  <a:pt x="21600" y="13290"/>
                </a:lnTo>
                <a:lnTo>
                  <a:pt x="16837" y="12942"/>
                </a:lnTo>
                <a:lnTo>
                  <a:pt x="18145" y="18095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5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7"/>
                </a:lnTo>
                <a:lnTo>
                  <a:pt x="5667" y="13937"/>
                </a:lnTo>
                <a:lnTo>
                  <a:pt x="135" y="14587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5"/>
                </a:lnTo>
                <a:lnTo>
                  <a:pt x="7312" y="6320"/>
                </a:lnTo>
                <a:lnTo>
                  <a:pt x="8352" y="2295"/>
                </a:lnTo>
                <a:close/>
              </a:path>
            </a:pathLst>
          </a:custGeom>
          <a:solidFill>
            <a:srgbClr val="00B0F0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7" name="Rectangle 3"/>
          <p:cNvSpPr txBox="1"/>
          <p:nvPr/>
        </p:nvSpPr>
        <p:spPr>
          <a:xfrm>
            <a:off x="1457462" y="1304608"/>
            <a:ext cx="9178068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Let’s Vote</a:t>
            </a:r>
          </a:p>
        </p:txBody>
      </p:sp>
      <p:pic>
        <p:nvPicPr>
          <p:cNvPr id="17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Rectangle 4"/>
          <p:cNvSpPr txBox="1"/>
          <p:nvPr/>
        </p:nvSpPr>
        <p:spPr>
          <a:xfrm>
            <a:off x="2131275" y="2854492"/>
            <a:ext cx="7718475" cy="788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Stand up or sit down</a:t>
            </a:r>
          </a:p>
        </p:txBody>
      </p:sp>
      <p:sp>
        <p:nvSpPr>
          <p:cNvPr id="180" name="TextBox 1"/>
          <p:cNvSpPr/>
          <p:nvPr/>
        </p:nvSpPr>
        <p:spPr>
          <a:xfrm>
            <a:off x="1306285" y="3976992"/>
            <a:ext cx="8820540" cy="1978090"/>
          </a:xfrm>
          <a:prstGeom prst="rect">
            <a:avLst/>
          </a:prstGeom>
          <a:solidFill>
            <a:srgbClr val="996633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1" name="Rectangle 8"/>
          <p:cNvSpPr txBox="1"/>
          <p:nvPr/>
        </p:nvSpPr>
        <p:spPr>
          <a:xfrm>
            <a:off x="1938356" y="4365873"/>
            <a:ext cx="7556398" cy="1108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Who would like to have McDonalds for lunch at school each day?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" grpId="4"/>
      <p:bldP build="whole" bldLvl="1" animBg="1" rev="0" advAuto="0" spid="177" grpId="2"/>
      <p:bldP build="whole" bldLvl="1" animBg="1" rev="0" advAuto="0" spid="176" grpId="1"/>
      <p:bldP build="whole" bldLvl="1" animBg="1" rev="0" advAuto="0" spid="179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